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4"/>
  </p:sldMasterIdLst>
  <p:notesMasterIdLst>
    <p:notesMasterId r:id="rId6"/>
  </p:notesMasterIdLst>
  <p:handoutMasterIdLst>
    <p:handoutMasterId r:id="rId7"/>
  </p:handoutMasterIdLst>
  <p:sldIdLst>
    <p:sldId id="2147480786" r:id="rId5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83" userDrawn="1">
          <p15:clr>
            <a:srgbClr val="A4A3A4"/>
          </p15:clr>
        </p15:guide>
        <p15:guide id="4" pos="5428" userDrawn="1">
          <p15:clr>
            <a:srgbClr val="A4A3A4"/>
          </p15:clr>
        </p15:guide>
        <p15:guide id="5" pos="3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E1D770-A29F-E03D-F550-4C8100B79B37}" name="FAYARD Laurie" initials="FL" userId="S::lfd@korus.fr::c8d78eaa-1fc2-4435-a835-de0c0ec30463" providerId="AD"/>
  <p188:author id="{969A0FA1-D7B2-9EF1-6AA7-E3BCDC627935}" name="ROCHETTE Lola" initials="LR" userId="S::lre@korus.fr::c2deded4-ef24-4d7d-9717-9ec7bb77f379" providerId="AD"/>
  <p188:author id="{F7F5FDAF-75A6-5F07-63D9-47B2A8B8084C}" name="VERSTRAETE Lucie" initials="" userId="S::luv@korus.fr::e6aa04f4-9e0c-4373-b585-eb273f5f266d" providerId="AD"/>
  <p188:author id="{9E2D6CC8-1150-E31F-3577-0A321E5129AB}" name="KAMMERER Sophie" initials="KS" userId="S::ska@korus.fr::50c59e80-d770-4b65-bc69-aa88b180f78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84B"/>
    <a:srgbClr val="002A4A"/>
    <a:srgbClr val="FFA038"/>
    <a:srgbClr val="B4C8D7"/>
    <a:srgbClr val="CDCBBE"/>
    <a:srgbClr val="002A49"/>
    <a:srgbClr val="F7F6F3"/>
    <a:srgbClr val="B3C8D7"/>
    <a:srgbClr val="252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F456D2-983B-4874-9FB4-E453F60D16F9}" v="1" dt="2025-07-25T12:45:42.0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68" autoAdjust="0"/>
  </p:normalViewPr>
  <p:slideViewPr>
    <p:cSldViewPr snapToGrid="0">
      <p:cViewPr varScale="1">
        <p:scale>
          <a:sx n="67" d="100"/>
          <a:sy n="67" d="100"/>
        </p:scale>
        <p:origin x="580" y="44"/>
      </p:cViewPr>
      <p:guideLst>
        <p:guide orient="horz" pos="2183"/>
        <p:guide pos="5428"/>
        <p:guide pos="3908"/>
      </p:guideLst>
    </p:cSldViewPr>
  </p:slideViewPr>
  <p:outlineViewPr>
    <p:cViewPr>
      <p:scale>
        <a:sx n="33" d="100"/>
        <a:sy n="33" d="100"/>
      </p:scale>
      <p:origin x="0" y="-598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2826" y="88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E2013EB-F369-B8CE-4030-A7F56BBF20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79DC39-7AEA-E86F-FC85-C3E672ACE4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5D598-45E0-664C-89C5-42D6BED7B757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0171E74-2571-56E0-3501-9EB8316A6B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FCBECB-67B8-B8F6-4B9F-6777A36166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1DCDF-8E56-4148-BF22-B41E2572D02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38279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10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B127A-52D5-E142-A06A-26CB9312F974}" type="datetimeFigureOut">
              <a:rPr lang="fr-FR" smtClean="0"/>
              <a:t>01/09/2026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C429F-EA0F-D548-9529-5CCD76CA24E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3820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1C429F-EA0F-D548-9529-5CCD76CA24E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7039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0B5FAA3-61A2-893F-2950-B577DB4C61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946" y="5937711"/>
            <a:ext cx="969328" cy="284070"/>
          </a:xfrm>
          <a:prstGeom prst="rect">
            <a:avLst/>
          </a:prstGeom>
        </p:spPr>
      </p:pic>
      <p:sp>
        <p:nvSpPr>
          <p:cNvPr id="21" name="Titre 20">
            <a:extLst>
              <a:ext uri="{FF2B5EF4-FFF2-40B4-BE49-F238E27FC236}">
                <a16:creationId xmlns:a16="http://schemas.microsoft.com/office/drawing/2014/main" id="{F85C5083-8D64-CCF4-506A-25CBEB22D0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6285" y="920289"/>
            <a:ext cx="8727295" cy="667023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000" b="0" i="0">
                <a:solidFill>
                  <a:srgbClr val="00284B"/>
                </a:solidFill>
                <a:latin typeface="Outfit" pitchFamily="2" charset="0"/>
              </a:defRPr>
            </a:lvl1pPr>
          </a:lstStyle>
          <a:p>
            <a:r>
              <a:rPr lang="fr-FR"/>
              <a:t>Titre de l’appel d’offre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D5E0A3C5-3C6F-8016-01F9-F9863EFEF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35747" y="5623998"/>
            <a:ext cx="2281541" cy="69256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None/>
              <a:defRPr sz="1400" b="0" i="0">
                <a:latin typeface="Outfit" pitchFamily="2" charset="0"/>
              </a:defRPr>
            </a:lvl1pPr>
          </a:lstStyle>
          <a:p>
            <a:pPr lvl="0"/>
            <a:r>
              <a:rPr lang="fr-FR"/>
              <a:t>Date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EFE3B466-DFA8-8984-BEC8-DA96D7A46578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39B3AD9-928F-5FDE-E4B6-DE38B860F87D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2529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5D40734D-E178-2B68-7CAA-B38625305780}"/>
                </a:ext>
              </a:extLst>
            </p:cNvPr>
            <p:cNvCxnSpPr>
              <a:cxnSpLocks/>
              <a:endCxn id="36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2529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ACE5435-7B3B-E32F-F11D-AB11B9DD9D03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2529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698FCF7-8985-2F31-EE98-5DDBD27F7D67}"/>
              </a:ext>
            </a:extLst>
          </p:cNvPr>
          <p:cNvCxnSpPr/>
          <p:nvPr userDrawn="1"/>
        </p:nvCxnSpPr>
        <p:spPr>
          <a:xfrm>
            <a:off x="10902834" y="1302057"/>
            <a:ext cx="422881" cy="0"/>
          </a:xfrm>
          <a:prstGeom prst="line">
            <a:avLst/>
          </a:prstGeom>
          <a:ln w="50800">
            <a:solidFill>
              <a:srgbClr val="252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pour une image  4">
            <a:extLst>
              <a:ext uri="{FF2B5EF4-FFF2-40B4-BE49-F238E27FC236}">
                <a16:creationId xmlns:a16="http://schemas.microsoft.com/office/drawing/2014/main" id="{068E2711-C2F1-C429-44EC-DE154FE3FE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1063" y="1587500"/>
            <a:ext cx="10444162" cy="4017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52959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5734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43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1117" userDrawn="1">
          <p15:clr>
            <a:srgbClr val="FBAE40"/>
          </p15:clr>
        </p15:guide>
        <p15:guide id="4" pos="55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ETHODOLOG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e 31">
            <a:extLst>
              <a:ext uri="{FF2B5EF4-FFF2-40B4-BE49-F238E27FC236}">
                <a16:creationId xmlns:a16="http://schemas.microsoft.com/office/drawing/2014/main" id="{2F6D2EB2-21FB-7B1F-9F00-4456DDD2BBB1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634527D-7E23-9263-8CE3-889CE8D024CB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6FB6B1B0-6956-CC5C-FAC8-68A808DD97B6}"/>
                </a:ext>
              </a:extLst>
            </p:cNvPr>
            <p:cNvCxnSpPr>
              <a:cxnSpLocks/>
              <a:endCxn id="33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65302F-2E80-2BD2-FDBE-BDB255FDCFFC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7" name="Image 36">
            <a:extLst>
              <a:ext uri="{FF2B5EF4-FFF2-40B4-BE49-F238E27FC236}">
                <a16:creationId xmlns:a16="http://schemas.microsoft.com/office/drawing/2014/main" id="{57770D33-0AD6-D5FE-6B67-DB0A484FAF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38" name="Titre 22">
            <a:extLst>
              <a:ext uri="{FF2B5EF4-FFF2-40B4-BE49-F238E27FC236}">
                <a16:creationId xmlns:a16="http://schemas.microsoft.com/office/drawing/2014/main" id="{540B8F4E-2A98-C946-073F-981A6A4218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>
                <a:effectLst/>
                <a:latin typeface="Outfit Light" pitchFamily="2" charset="0"/>
              </a:rPr>
              <a:t>Neutre – sous titre</a:t>
            </a:r>
          </a:p>
        </p:txBody>
      </p:sp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399E31C0-5B98-80C2-9275-02342968F617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4182B97-E033-7AE0-A5F6-9879ABBBDFDC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sp>
        <p:nvSpPr>
          <p:cNvPr id="113" name="Espace réservé du texte 11">
            <a:extLst>
              <a:ext uri="{FF2B5EF4-FFF2-40B4-BE49-F238E27FC236}">
                <a16:creationId xmlns:a16="http://schemas.microsoft.com/office/drawing/2014/main" id="{22E4F1AD-C97A-4175-B66D-3A58DFF1390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839" y="1270525"/>
            <a:ext cx="4903395" cy="3141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0284B"/>
                </a:solidFill>
                <a:latin typeface="Outfit Light" pitchFamily="2" charset="0"/>
              </a:defRPr>
            </a:lvl1pPr>
            <a:lvl2pPr>
              <a:defRPr sz="1050" b="0" i="0">
                <a:latin typeface="Outfit Light" pitchFamily="2" charset="0"/>
              </a:defRPr>
            </a:lvl2pPr>
            <a:lvl3pPr>
              <a:defRPr sz="1050" b="0" i="0">
                <a:latin typeface="Outfit Light" pitchFamily="2" charset="0"/>
              </a:defRPr>
            </a:lvl3pPr>
            <a:lvl4pPr>
              <a:defRPr sz="1050" b="0" i="0">
                <a:latin typeface="Outfit Light" pitchFamily="2" charset="0"/>
              </a:defRPr>
            </a:lvl4pPr>
            <a:lvl5pPr>
              <a:defRPr sz="1050" b="0" i="0">
                <a:latin typeface="Outfit Light" pitchFamily="2" charset="0"/>
              </a:defRPr>
            </a:lvl5pPr>
          </a:lstStyle>
          <a:p>
            <a:r>
              <a:rPr lang="fr-FR">
                <a:effectLst/>
                <a:latin typeface="Outfit Light" pitchFamily="2" charset="0"/>
              </a:rPr>
              <a:t>Notre processus d’accompagnement​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208942D3-5CEF-6D8D-AE9D-CD0CC92E3BA9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213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129">
          <p15:clr>
            <a:srgbClr val="FBAE40"/>
          </p15:clr>
        </p15:guide>
        <p15:guide id="3" pos="55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E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7C9C220-404C-072D-A399-CECC58895D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3429000"/>
            <a:ext cx="12192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41B8462A-E2AA-9B1F-F0A2-B0923E219E42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B2DCFFF-2720-0553-902B-EF24BF97FA22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8421DC34-6B12-6EC5-CCBA-DB091DDF9E62}"/>
                </a:ext>
              </a:extLst>
            </p:cNvPr>
            <p:cNvCxnSpPr>
              <a:cxnSpLocks/>
              <a:endCxn id="61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45831AB-BE8B-C07A-CADC-38B73C8DAD33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  <p:sp>
        <p:nvSpPr>
          <p:cNvPr id="65" name="Titre 22">
            <a:extLst>
              <a:ext uri="{FF2B5EF4-FFF2-40B4-BE49-F238E27FC236}">
                <a16:creationId xmlns:a16="http://schemas.microsoft.com/office/drawing/2014/main" id="{C5727389-F4CE-B125-4CCF-4ED5D45BA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Conception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9FD586-6B07-5A0C-3C85-9AD25D4E0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63D6D-A8D3-8CF6-EFEF-5FE185043756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5FA210E7-8413-1BDD-417C-A736302C13EE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D64E322-A2FC-8C2D-7F69-384FF8F76D51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587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7129">
          <p15:clr>
            <a:srgbClr val="FBAE40"/>
          </p15:clr>
        </p15:guide>
        <p15:guide id="3" pos="55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+ text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D61D993F-538A-03AD-9ACB-C6A4E9C640ED}"/>
              </a:ext>
            </a:extLst>
          </p:cNvPr>
          <p:cNvSpPr/>
          <p:nvPr userDrawn="1"/>
        </p:nvSpPr>
        <p:spPr>
          <a:xfrm>
            <a:off x="0" y="0"/>
            <a:ext cx="12191999" cy="3425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54A7BC8-4715-11AA-1616-8990CD02AAE3}"/>
              </a:ext>
            </a:extLst>
          </p:cNvPr>
          <p:cNvSpPr/>
          <p:nvPr userDrawn="1"/>
        </p:nvSpPr>
        <p:spPr>
          <a:xfrm>
            <a:off x="7417685" y="2723932"/>
            <a:ext cx="3903721" cy="1312569"/>
          </a:xfrm>
          <a:prstGeom prst="rect">
            <a:avLst/>
          </a:prstGeom>
          <a:solidFill>
            <a:srgbClr val="0028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>
              <a:solidFill>
                <a:srgbClr val="00284B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7E1265B-954C-CDB5-D68B-2CE3B8B76A4F}"/>
              </a:ext>
            </a:extLst>
          </p:cNvPr>
          <p:cNvSpPr/>
          <p:nvPr userDrawn="1"/>
        </p:nvSpPr>
        <p:spPr>
          <a:xfrm>
            <a:off x="4986590" y="4565051"/>
            <a:ext cx="1037314" cy="105643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>
              <a:solidFill>
                <a:srgbClr val="00284B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5CA9E02-9366-E9C3-BFA5-C13EBAFE7471}"/>
              </a:ext>
            </a:extLst>
          </p:cNvPr>
          <p:cNvSpPr/>
          <p:nvPr userDrawn="1"/>
        </p:nvSpPr>
        <p:spPr>
          <a:xfrm>
            <a:off x="3236479" y="4565051"/>
            <a:ext cx="1037314" cy="1056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>
              <a:solidFill>
                <a:srgbClr val="00284B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9E2DBC30-E770-383E-5A9C-DBCD7D157893}"/>
              </a:ext>
            </a:extLst>
          </p:cNvPr>
          <p:cNvSpPr/>
          <p:nvPr userDrawn="1"/>
        </p:nvSpPr>
        <p:spPr>
          <a:xfrm>
            <a:off x="1481467" y="4570215"/>
            <a:ext cx="1037314" cy="10564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>
              <a:solidFill>
                <a:srgbClr val="00284B"/>
              </a:solidFill>
            </a:endParaRPr>
          </a:p>
        </p:txBody>
      </p:sp>
      <p:sp>
        <p:nvSpPr>
          <p:cNvPr id="12" name="Espace réservé pour une image  26">
            <a:extLst>
              <a:ext uri="{FF2B5EF4-FFF2-40B4-BE49-F238E27FC236}">
                <a16:creationId xmlns:a16="http://schemas.microsoft.com/office/drawing/2014/main" id="{CB3DD33E-DE42-9E73-867F-B13D39D2C37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58153" y="1364383"/>
            <a:ext cx="4972389" cy="2534666"/>
          </a:xfrm>
          <a:prstGeom prst="rect">
            <a:avLst/>
          </a:prstGeom>
          <a:solidFill>
            <a:schemeClr val="accent4">
              <a:lumMod val="10000"/>
            </a:schemeClr>
          </a:solidFill>
          <a:ln w="0">
            <a:noFill/>
          </a:ln>
        </p:spPr>
        <p:txBody>
          <a:bodyPr anchor="ctr"/>
          <a:lstStyle>
            <a:lvl1pPr algn="just">
              <a:defRPr sz="1400">
                <a:solidFill>
                  <a:srgbClr val="FF0000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17" name="Espace réservé pour une image  26">
            <a:extLst>
              <a:ext uri="{FF2B5EF4-FFF2-40B4-BE49-F238E27FC236}">
                <a16:creationId xmlns:a16="http://schemas.microsoft.com/office/drawing/2014/main" id="{89D5FA9D-5511-224B-E265-7C6D7EF981C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0946" y="4684356"/>
            <a:ext cx="1542230" cy="1496214"/>
          </a:xfrm>
          <a:prstGeom prst="rect">
            <a:avLst/>
          </a:prstGeom>
          <a:solidFill>
            <a:schemeClr val="accent4">
              <a:lumMod val="10000"/>
            </a:schemeClr>
          </a:solidFill>
          <a:ln w="0">
            <a:noFill/>
          </a:ln>
        </p:spPr>
        <p:txBody>
          <a:bodyPr anchor="ctr"/>
          <a:lstStyle>
            <a:lvl1pPr algn="just">
              <a:defRPr sz="1400">
                <a:solidFill>
                  <a:srgbClr val="FF0000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25" name="Espace réservé pour une image  26">
            <a:extLst>
              <a:ext uri="{FF2B5EF4-FFF2-40B4-BE49-F238E27FC236}">
                <a16:creationId xmlns:a16="http://schemas.microsoft.com/office/drawing/2014/main" id="{22C8B84C-C534-CA35-F8B6-D7B7F8DA8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633595" y="4664797"/>
            <a:ext cx="1542230" cy="1496214"/>
          </a:xfrm>
          <a:prstGeom prst="rect">
            <a:avLst/>
          </a:prstGeom>
          <a:solidFill>
            <a:schemeClr val="accent4">
              <a:lumMod val="10000"/>
            </a:schemeClr>
          </a:solidFill>
          <a:ln w="0">
            <a:noFill/>
          </a:ln>
        </p:spPr>
        <p:txBody>
          <a:bodyPr anchor="ctr"/>
          <a:lstStyle>
            <a:lvl1pPr algn="just">
              <a:defRPr sz="1400">
                <a:solidFill>
                  <a:srgbClr val="FF0000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7B43655D-E0E0-6B19-F1F1-E15764523C6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388607" y="4664797"/>
            <a:ext cx="1542230" cy="1496214"/>
          </a:xfrm>
          <a:prstGeom prst="rect">
            <a:avLst/>
          </a:prstGeom>
          <a:solidFill>
            <a:schemeClr val="accent4">
              <a:lumMod val="10000"/>
            </a:schemeClr>
          </a:solidFill>
          <a:ln w="0">
            <a:noFill/>
          </a:ln>
        </p:spPr>
        <p:txBody>
          <a:bodyPr anchor="ctr"/>
          <a:lstStyle>
            <a:lvl1pPr algn="just">
              <a:defRPr sz="1400">
                <a:solidFill>
                  <a:srgbClr val="FF0000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34" name="Espace réservé du texte 15">
            <a:extLst>
              <a:ext uri="{FF2B5EF4-FFF2-40B4-BE49-F238E27FC236}">
                <a16:creationId xmlns:a16="http://schemas.microsoft.com/office/drawing/2014/main" id="{3F525450-EA22-FF76-EE65-7F0D7315BC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8153" y="4685812"/>
            <a:ext cx="2320053" cy="1439993"/>
          </a:xfrm>
          <a:prstGeom prst="rect">
            <a:avLst/>
          </a:prstGeom>
        </p:spPr>
        <p:txBody>
          <a:bodyPr lIns="0" tIns="0" rIns="0" bIns="0"/>
          <a:lstStyle>
            <a:lvl1pPr marL="0" indent="0" algn="just">
              <a:buNone/>
              <a:defRPr sz="1200" b="0" i="0">
                <a:solidFill>
                  <a:srgbClr val="00284B"/>
                </a:solidFill>
                <a:latin typeface="Outfit Light" pitchFamily="2" charset="0"/>
              </a:defRPr>
            </a:lvl1pPr>
            <a:lvl2pPr>
              <a:defRPr sz="1200" b="0" i="0">
                <a:latin typeface="Outfit Light" pitchFamily="2" charset="0"/>
              </a:defRPr>
            </a:lvl2pPr>
            <a:lvl3pPr>
              <a:defRPr sz="1200" b="0" i="0">
                <a:latin typeface="Outfit Light" pitchFamily="2" charset="0"/>
              </a:defRPr>
            </a:lvl3pPr>
            <a:lvl4pPr>
              <a:defRPr sz="1200" b="0" i="0">
                <a:latin typeface="Outfit Light" pitchFamily="2" charset="0"/>
              </a:defRPr>
            </a:lvl4pPr>
            <a:lvl5pPr>
              <a:defRPr sz="1200" b="0" i="0">
                <a:latin typeface="Outfit Light" pitchFamily="2" charset="0"/>
              </a:defRPr>
            </a:lvl5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Lorem ipsum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dolor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sit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amet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consectetur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adipiscing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elit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sed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do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eiusmod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tempor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incididunt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ut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labore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et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dolore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magna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aliqua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.</a:t>
            </a:r>
          </a:p>
        </p:txBody>
      </p:sp>
      <p:sp>
        <p:nvSpPr>
          <p:cNvPr id="51" name="Titre 22">
            <a:extLst>
              <a:ext uri="{FF2B5EF4-FFF2-40B4-BE49-F238E27FC236}">
                <a16:creationId xmlns:a16="http://schemas.microsoft.com/office/drawing/2014/main" id="{18E69CA5-0334-B617-4CA3-0A2DBDA0C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4 images + textes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0669199-10C1-05A1-75BC-005EBFB085B3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EF4D00CF-E446-F39E-5389-28F8AF4088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840B30-86C7-1E4A-DE4B-E0FCA654D8A9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C90C816F-4565-FC8E-406A-B9282E2BFD0E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sp>
        <p:nvSpPr>
          <p:cNvPr id="7" name="Espace réservé du texte 15">
            <a:extLst>
              <a:ext uri="{FF2B5EF4-FFF2-40B4-BE49-F238E27FC236}">
                <a16:creationId xmlns:a16="http://schemas.microsoft.com/office/drawing/2014/main" id="{8579DE40-D8B0-8F22-4D4C-C61F995897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1353" y="4684356"/>
            <a:ext cx="2320053" cy="1439993"/>
          </a:xfrm>
          <a:prstGeom prst="rect">
            <a:avLst/>
          </a:prstGeom>
        </p:spPr>
        <p:txBody>
          <a:bodyPr lIns="0" tIns="0" rIns="0" bIns="0"/>
          <a:lstStyle>
            <a:lvl1pPr marL="0" indent="0" algn="just">
              <a:buNone/>
              <a:defRPr sz="1200" b="0" i="0">
                <a:solidFill>
                  <a:srgbClr val="00284B"/>
                </a:solidFill>
                <a:latin typeface="Outfit Light" pitchFamily="2" charset="0"/>
              </a:defRPr>
            </a:lvl1pPr>
            <a:lvl2pPr>
              <a:defRPr sz="1200" b="0" i="0">
                <a:latin typeface="Outfit Light" pitchFamily="2" charset="0"/>
              </a:defRPr>
            </a:lvl2pPr>
            <a:lvl3pPr>
              <a:defRPr sz="1200" b="0" i="0">
                <a:latin typeface="Outfit Light" pitchFamily="2" charset="0"/>
              </a:defRPr>
            </a:lvl3pPr>
            <a:lvl4pPr>
              <a:defRPr sz="1200" b="0" i="0">
                <a:latin typeface="Outfit Light" pitchFamily="2" charset="0"/>
              </a:defRPr>
            </a:lvl4pPr>
            <a:lvl5pPr>
              <a:defRPr sz="1200" b="0" i="0">
                <a:latin typeface="Outfit Light" pitchFamily="2" charset="0"/>
              </a:defRPr>
            </a:lvl5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Lorem ipsum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dolor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sit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amet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consectetur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adipiscing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elit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sed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do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eiusmod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tempor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incididunt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ut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labore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et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dolore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magna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aliqua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.</a:t>
            </a:r>
          </a:p>
        </p:txBody>
      </p:sp>
      <p:sp>
        <p:nvSpPr>
          <p:cNvPr id="8" name="Espace réservé du texte 15">
            <a:extLst>
              <a:ext uri="{FF2B5EF4-FFF2-40B4-BE49-F238E27FC236}">
                <a16:creationId xmlns:a16="http://schemas.microsoft.com/office/drawing/2014/main" id="{EA57C666-1B93-6FBF-79F5-793001BC044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5176" y="1367590"/>
            <a:ext cx="2320053" cy="1439993"/>
          </a:xfrm>
          <a:prstGeom prst="rect">
            <a:avLst/>
          </a:prstGeom>
        </p:spPr>
        <p:txBody>
          <a:bodyPr lIns="0" tIns="0" rIns="0" bIns="0"/>
          <a:lstStyle>
            <a:lvl1pPr marL="0" indent="0" algn="just">
              <a:buNone/>
              <a:defRPr sz="1200" b="0" i="0">
                <a:solidFill>
                  <a:srgbClr val="00284B"/>
                </a:solidFill>
                <a:latin typeface="Outfit Light" pitchFamily="2" charset="0"/>
              </a:defRPr>
            </a:lvl1pPr>
            <a:lvl2pPr>
              <a:defRPr sz="1200" b="0" i="0">
                <a:latin typeface="Outfit Light" pitchFamily="2" charset="0"/>
              </a:defRPr>
            </a:lvl2pPr>
            <a:lvl3pPr>
              <a:defRPr sz="1200" b="0" i="0">
                <a:latin typeface="Outfit Light" pitchFamily="2" charset="0"/>
              </a:defRPr>
            </a:lvl3pPr>
            <a:lvl4pPr>
              <a:defRPr sz="1200" b="0" i="0">
                <a:latin typeface="Outfit Light" pitchFamily="2" charset="0"/>
              </a:defRPr>
            </a:lvl4pPr>
            <a:lvl5pPr>
              <a:defRPr sz="1200" b="0" i="0">
                <a:latin typeface="Outfit Light" pitchFamily="2" charset="0"/>
              </a:defRPr>
            </a:lvl5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Lorem ipsum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dolor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sit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amet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consectetur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adipiscing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elit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sed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do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eiusmod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tempor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incididunt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ut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labore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et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dolore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magna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aliqua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.</a:t>
            </a:r>
          </a:p>
        </p:txBody>
      </p:sp>
      <p:sp>
        <p:nvSpPr>
          <p:cNvPr id="9" name="Espace réservé du texte 15">
            <a:extLst>
              <a:ext uri="{FF2B5EF4-FFF2-40B4-BE49-F238E27FC236}">
                <a16:creationId xmlns:a16="http://schemas.microsoft.com/office/drawing/2014/main" id="{DF6EA87F-1DEB-6B28-1EA4-0E1F395779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66664" y="1367589"/>
            <a:ext cx="2320053" cy="1439993"/>
          </a:xfrm>
          <a:prstGeom prst="rect">
            <a:avLst/>
          </a:prstGeom>
        </p:spPr>
        <p:txBody>
          <a:bodyPr lIns="0" tIns="0" rIns="0" bIns="0"/>
          <a:lstStyle>
            <a:lvl1pPr marL="0" indent="0" algn="just">
              <a:buNone/>
              <a:defRPr sz="1200" b="0" i="0">
                <a:solidFill>
                  <a:srgbClr val="00284B"/>
                </a:solidFill>
                <a:latin typeface="Outfit Light" pitchFamily="2" charset="0"/>
              </a:defRPr>
            </a:lvl1pPr>
            <a:lvl2pPr>
              <a:defRPr sz="1200" b="0" i="0">
                <a:latin typeface="Outfit Light" pitchFamily="2" charset="0"/>
              </a:defRPr>
            </a:lvl2pPr>
            <a:lvl3pPr>
              <a:defRPr sz="1200" b="0" i="0">
                <a:latin typeface="Outfit Light" pitchFamily="2" charset="0"/>
              </a:defRPr>
            </a:lvl3pPr>
            <a:lvl4pPr>
              <a:defRPr sz="1200" b="0" i="0">
                <a:latin typeface="Outfit Light" pitchFamily="2" charset="0"/>
              </a:defRPr>
            </a:lvl4pPr>
            <a:lvl5pPr>
              <a:defRPr sz="1200" b="0" i="0">
                <a:latin typeface="Outfit Light" pitchFamily="2" charset="0"/>
              </a:defRPr>
            </a:lvl5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Lorem ipsum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dolor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sit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amet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consectetur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adipiscing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elit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,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sed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do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eiusmod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tempor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incididunt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ut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labore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et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dolore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 magna </a:t>
            </a:r>
            <a:r>
              <a:rPr lang="fr-FR" sz="1200" err="1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aliqua</a:t>
            </a:r>
            <a:r>
              <a:rPr lang="fr-FR" sz="1200"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rPr>
              <a:t>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D4E9000-2AF4-6451-10FA-6BDAC3A69771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BCE367-ED32-0C7E-140C-642B5E89AF3A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F7E0CDF7-CD07-ABEC-EAD1-24BD974E28DE}"/>
                </a:ext>
              </a:extLst>
            </p:cNvPr>
            <p:cNvCxnSpPr>
              <a:cxnSpLocks/>
              <a:endCxn id="10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C6B519D-29F7-6A41-7577-BA5F8476C106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009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7129">
          <p15:clr>
            <a:srgbClr val="FBAE40"/>
          </p15:clr>
        </p15:guide>
        <p15:guide id="4" orient="horz" pos="686">
          <p15:clr>
            <a:srgbClr val="FBAE40"/>
          </p15:clr>
        </p15:guide>
        <p15:guide id="5" pos="55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éthodologie_phas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D61D993F-538A-03AD-9ACB-C6A4E9C640ED}"/>
              </a:ext>
            </a:extLst>
          </p:cNvPr>
          <p:cNvSpPr/>
          <p:nvPr userDrawn="1"/>
        </p:nvSpPr>
        <p:spPr>
          <a:xfrm>
            <a:off x="7872539" y="-10948"/>
            <a:ext cx="4319461" cy="6868947"/>
          </a:xfrm>
          <a:prstGeom prst="rect">
            <a:avLst/>
          </a:prstGeom>
          <a:solidFill>
            <a:srgbClr val="F7F6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84B"/>
              </a:solidFill>
            </a:endParaRPr>
          </a:p>
        </p:txBody>
      </p:sp>
      <p:sp>
        <p:nvSpPr>
          <p:cNvPr id="51" name="Titre 22">
            <a:extLst>
              <a:ext uri="{FF2B5EF4-FFF2-40B4-BE49-F238E27FC236}">
                <a16:creationId xmlns:a16="http://schemas.microsoft.com/office/drawing/2014/main" id="{18E69CA5-0334-B617-4CA3-0A2DBDA0C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 err="1"/>
              <a:t>Phases_méthodologie</a:t>
            </a:r>
            <a:endParaRPr lang="fr-FR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0669199-10C1-05A1-75BC-005EBFB085B3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EF4D00CF-E446-F39E-5389-28F8AF4088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840B30-86C7-1E4A-DE4B-E0FCA654D8A9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C90C816F-4565-FC8E-406A-B9282E2BFD0E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53D8462B-5AF7-599A-8E6C-42B4898ED8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4713" y="1764721"/>
            <a:ext cx="6737903" cy="43818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00284B"/>
                </a:solidFill>
                <a:latin typeface="Outfit Black" pitchFamily="2" charset="0"/>
              </a:defRPr>
            </a:lvl1pPr>
            <a:lvl2pPr marL="685800" indent="-228600">
              <a:spcBef>
                <a:spcPts val="6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  <a:defRPr sz="1400">
                <a:solidFill>
                  <a:srgbClr val="00284B"/>
                </a:solidFill>
                <a:latin typeface="Outfit Light" pitchFamily="2" charset="0"/>
              </a:defRPr>
            </a:lvl2pPr>
            <a:lvl3pPr>
              <a:defRPr>
                <a:solidFill>
                  <a:srgbClr val="00284B"/>
                </a:solidFill>
              </a:defRPr>
            </a:lvl3pPr>
            <a:lvl4pPr>
              <a:defRPr>
                <a:solidFill>
                  <a:srgbClr val="00284B"/>
                </a:solidFill>
              </a:defRPr>
            </a:lvl4pPr>
            <a:lvl5pPr>
              <a:defRPr>
                <a:solidFill>
                  <a:srgbClr val="00284B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9">
            <a:extLst>
              <a:ext uri="{FF2B5EF4-FFF2-40B4-BE49-F238E27FC236}">
                <a16:creationId xmlns:a16="http://schemas.microsoft.com/office/drawing/2014/main" id="{199EC100-AAC7-5EC6-9851-F016795E8C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510991" y="3572183"/>
            <a:ext cx="2760772" cy="2588829"/>
          </a:xfrm>
          <a:prstGeom prst="rect">
            <a:avLst/>
          </a:prstGeom>
        </p:spPr>
        <p:txBody>
          <a:bodyPr numCol="1" anchor="t" anchorCtr="0"/>
          <a:lstStyle>
            <a:lvl1pPr marL="0" indent="0">
              <a:buFontTx/>
              <a:buNone/>
              <a:defRPr sz="1600">
                <a:latin typeface="Outfit Black" pitchFamily="2" charset="0"/>
              </a:defRPr>
            </a:lvl1pPr>
            <a:lvl2pPr marL="0" indent="0" algn="l">
              <a:spcBef>
                <a:spcPts val="8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  <a:defRPr sz="1200">
                <a:solidFill>
                  <a:srgbClr val="00284B"/>
                </a:solidFill>
                <a:latin typeface="Outfit Light" pitchFamily="2" charset="0"/>
              </a:defRPr>
            </a:lvl2pPr>
          </a:lstStyle>
          <a:p>
            <a:pPr lvl="1"/>
            <a:r>
              <a:rPr lang="fr-FR"/>
              <a:t>Deuxième niveau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1207DC5-FF5D-F949-7A41-2ADAD8DA5BDA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E668F2-9B13-0A6E-3059-CE85C53FA0BD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A530BE14-D3FB-4AE3-5FE1-B2357A26B888}"/>
                </a:ext>
              </a:extLst>
            </p:cNvPr>
            <p:cNvCxnSpPr>
              <a:cxnSpLocks/>
              <a:endCxn id="7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AF17BCD-B84A-039A-1083-B7EF2415F599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0832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7129">
          <p15:clr>
            <a:srgbClr val="FBAE40"/>
          </p15:clr>
        </p15:guide>
        <p15:guide id="4" orient="horz" pos="686">
          <p15:clr>
            <a:srgbClr val="FBAE40"/>
          </p15:clr>
        </p15:guide>
        <p15:guide id="5" pos="55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éthodologie_phas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D61D993F-538A-03AD-9ACB-C6A4E9C640ED}"/>
              </a:ext>
            </a:extLst>
          </p:cNvPr>
          <p:cNvSpPr/>
          <p:nvPr userDrawn="1"/>
        </p:nvSpPr>
        <p:spPr>
          <a:xfrm>
            <a:off x="1854" y="-10948"/>
            <a:ext cx="4319461" cy="68689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Titre 22">
            <a:extLst>
              <a:ext uri="{FF2B5EF4-FFF2-40B4-BE49-F238E27FC236}">
                <a16:creationId xmlns:a16="http://schemas.microsoft.com/office/drawing/2014/main" id="{18E69CA5-0334-B617-4CA3-0A2DBDA0C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Titre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B0669199-10C1-05A1-75BC-005EBFB085B3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EF4D00CF-E446-F39E-5389-28F8AF4088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5840B30-86C7-1E4A-DE4B-E0FCA654D8A9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C90C816F-4565-FC8E-406A-B9282E2BFD0E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sp>
        <p:nvSpPr>
          <p:cNvPr id="14" name="Espace réservé du texte 12">
            <a:extLst>
              <a:ext uri="{FF2B5EF4-FFF2-40B4-BE49-F238E27FC236}">
                <a16:creationId xmlns:a16="http://schemas.microsoft.com/office/drawing/2014/main" id="{53D8462B-5AF7-599A-8E6C-42B4898ED8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9589" y="1764721"/>
            <a:ext cx="6831817" cy="43818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00284B"/>
                </a:solidFill>
                <a:latin typeface="Outfit Black" pitchFamily="2" charset="0"/>
              </a:defRPr>
            </a:lvl1pPr>
            <a:lvl2pPr marL="627063" indent="-266700">
              <a:spcBef>
                <a:spcPts val="12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rgbClr val="00284B"/>
                </a:solidFill>
                <a:latin typeface="Outfit Light" pitchFamily="2" charset="0"/>
              </a:defRPr>
            </a:lvl2pPr>
            <a:lvl3pPr marL="1160463" indent="-174625">
              <a:buClr>
                <a:srgbClr val="002A49"/>
              </a:buClr>
              <a:buFont typeface="Wingdings" panose="05000000000000000000" pitchFamily="2" charset="2"/>
              <a:buChar char="ü"/>
              <a:defRPr lang="fr-FR" sz="1600" kern="1200" dirty="0">
                <a:solidFill>
                  <a:srgbClr val="00284B"/>
                </a:solidFill>
                <a:latin typeface="Outfit Light" pitchFamily="2" charset="0"/>
                <a:ea typeface="+mn-ea"/>
                <a:cs typeface="+mn-cs"/>
              </a:defRPr>
            </a:lvl3pPr>
            <a:lvl4pPr>
              <a:defRPr>
                <a:solidFill>
                  <a:srgbClr val="00284B"/>
                </a:solidFill>
              </a:defRPr>
            </a:lvl4pPr>
            <a:lvl5pPr>
              <a:defRPr>
                <a:solidFill>
                  <a:srgbClr val="00284B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9">
            <a:extLst>
              <a:ext uri="{FF2B5EF4-FFF2-40B4-BE49-F238E27FC236}">
                <a16:creationId xmlns:a16="http://schemas.microsoft.com/office/drawing/2014/main" id="{199EC100-AAC7-5EC6-9851-F016795E8C4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0593" y="1764722"/>
            <a:ext cx="3280517" cy="2678034"/>
          </a:xfrm>
          <a:prstGeom prst="rect">
            <a:avLst/>
          </a:prstGeom>
        </p:spPr>
        <p:txBody>
          <a:bodyPr numCol="1" anchor="t" anchorCtr="0"/>
          <a:lstStyle>
            <a:lvl1pPr marL="0" indent="0">
              <a:buFontTx/>
              <a:buNone/>
              <a:defRPr sz="1600">
                <a:solidFill>
                  <a:srgbClr val="00284B"/>
                </a:solidFill>
                <a:latin typeface="Outfit Black" pitchFamily="2" charset="0"/>
              </a:defRPr>
            </a:lvl1pPr>
            <a:lvl2pPr marL="266700" indent="-266700" algn="l">
              <a:spcBef>
                <a:spcPts val="12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  <a:defRPr lang="fr-FR" sz="1600" kern="1200" dirty="0" smtClean="0">
                <a:solidFill>
                  <a:srgbClr val="00284B"/>
                </a:solidFill>
                <a:latin typeface="Outfit Light" pitchFamily="2" charset="0"/>
                <a:ea typeface="+mn-ea"/>
                <a:cs typeface="+mn-cs"/>
              </a:defRPr>
            </a:lvl2pPr>
          </a:lstStyle>
          <a:p>
            <a:pPr lvl="0"/>
            <a:r>
              <a:rPr lang="fr-FR"/>
              <a:t>DEUXIÈME NIVEAU</a:t>
            </a:r>
          </a:p>
          <a:p>
            <a:pPr lvl="1"/>
            <a:r>
              <a:rPr lang="fr-FR"/>
              <a:t>Deuxième niveau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</a:pPr>
            <a:endParaRPr lang="fr-FR"/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</a:pPr>
            <a:endParaRPr lang="fr-FR"/>
          </a:p>
          <a:p>
            <a:pPr lvl="1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6601D8C-481B-3E5C-C74A-BC6C1AA57CE7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36EBD71-C36B-D060-5661-F54E3045396F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1A2C8682-6755-827B-3A1F-E8A097B99DAA}"/>
                </a:ext>
              </a:extLst>
            </p:cNvPr>
            <p:cNvCxnSpPr>
              <a:cxnSpLocks/>
              <a:endCxn id="7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FA763D0-E794-5322-D7CF-D199226197A8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6641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7129">
          <p15:clr>
            <a:srgbClr val="FBAE40"/>
          </p15:clr>
        </p15:guide>
        <p15:guide id="4" orient="horz" pos="686">
          <p15:clr>
            <a:srgbClr val="FBAE40"/>
          </p15:clr>
        </p15:guide>
        <p15:guide id="5" pos="55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u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4A38C0B-BC11-167D-5572-8F90F4A7712E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F7F6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57770D33-0AD6-D5FE-6B67-DB0A484FAF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38" name="Titre 22">
            <a:extLst>
              <a:ext uri="{FF2B5EF4-FFF2-40B4-BE49-F238E27FC236}">
                <a16:creationId xmlns:a16="http://schemas.microsoft.com/office/drawing/2014/main" id="{540B8F4E-2A98-C946-073F-981A6A4218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Neutre</a:t>
            </a:r>
          </a:p>
        </p:txBody>
      </p:sp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399E31C0-5B98-80C2-9275-02342968F617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4182B97-E033-7AE0-A5F6-9879ABBBDFDC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3DD7A9A4-297E-F0E0-4354-3A6185905C54}"/>
              </a:ext>
            </a:extLst>
          </p:cNvPr>
          <p:cNvGrpSpPr/>
          <p:nvPr userDrawn="1"/>
        </p:nvGrpSpPr>
        <p:grpSpPr>
          <a:xfrm>
            <a:off x="1022009" y="1768360"/>
            <a:ext cx="2160916" cy="2160000"/>
            <a:chOff x="1022009" y="2312882"/>
            <a:chExt cx="2160916" cy="2160000"/>
          </a:xfrm>
        </p:grpSpPr>
        <p:cxnSp>
          <p:nvCxnSpPr>
            <p:cNvPr id="7" name="Connettore diritto 8">
              <a:extLst>
                <a:ext uri="{FF2B5EF4-FFF2-40B4-BE49-F238E27FC236}">
                  <a16:creationId xmlns:a16="http://schemas.microsoft.com/office/drawing/2014/main" id="{6EEE19EE-D4A4-6AF9-5905-E8B90755BAAB}"/>
                </a:ext>
              </a:extLst>
            </p:cNvPr>
            <p:cNvCxnSpPr/>
            <p:nvPr/>
          </p:nvCxnSpPr>
          <p:spPr>
            <a:xfrm rot="5400000">
              <a:off x="2102925" y="1232882"/>
              <a:ext cx="0" cy="2160000"/>
            </a:xfrm>
            <a:prstGeom prst="line">
              <a:avLst/>
            </a:prstGeom>
            <a:ln w="15875">
              <a:solidFill>
                <a:srgbClr val="B3C8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ttore diritto 9">
              <a:extLst>
                <a:ext uri="{FF2B5EF4-FFF2-40B4-BE49-F238E27FC236}">
                  <a16:creationId xmlns:a16="http://schemas.microsoft.com/office/drawing/2014/main" id="{FE08114A-FEFF-E16A-97CF-32A814D8D1D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-57991" y="3392882"/>
              <a:ext cx="2160000" cy="0"/>
            </a:xfrm>
            <a:prstGeom prst="line">
              <a:avLst/>
            </a:prstGeom>
            <a:ln w="15875">
              <a:solidFill>
                <a:srgbClr val="B3C8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41CBDC7B-8235-47F5-E479-3DBB9619CCCA}"/>
              </a:ext>
            </a:extLst>
          </p:cNvPr>
          <p:cNvGrpSpPr/>
          <p:nvPr userDrawn="1"/>
        </p:nvGrpSpPr>
        <p:grpSpPr>
          <a:xfrm>
            <a:off x="4516142" y="1768360"/>
            <a:ext cx="2160916" cy="2160000"/>
            <a:chOff x="4516142" y="2312882"/>
            <a:chExt cx="2160916" cy="2160000"/>
          </a:xfrm>
        </p:grpSpPr>
        <p:cxnSp>
          <p:nvCxnSpPr>
            <p:cNvPr id="10" name="Connettore diritto 11">
              <a:extLst>
                <a:ext uri="{FF2B5EF4-FFF2-40B4-BE49-F238E27FC236}">
                  <a16:creationId xmlns:a16="http://schemas.microsoft.com/office/drawing/2014/main" id="{5C7A283E-07F7-0E95-C021-94F2EE4CDE63}"/>
                </a:ext>
              </a:extLst>
            </p:cNvPr>
            <p:cNvCxnSpPr/>
            <p:nvPr/>
          </p:nvCxnSpPr>
          <p:spPr>
            <a:xfrm rot="5400000">
              <a:off x="5597058" y="1232882"/>
              <a:ext cx="0" cy="2160000"/>
            </a:xfrm>
            <a:prstGeom prst="line">
              <a:avLst/>
            </a:prstGeom>
            <a:ln w="15875">
              <a:solidFill>
                <a:srgbClr val="FFA0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12">
              <a:extLst>
                <a:ext uri="{FF2B5EF4-FFF2-40B4-BE49-F238E27FC236}">
                  <a16:creationId xmlns:a16="http://schemas.microsoft.com/office/drawing/2014/main" id="{F0E3F622-2680-624D-FE0A-03DB31E641D8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3436142" y="3392882"/>
              <a:ext cx="2160000" cy="0"/>
            </a:xfrm>
            <a:prstGeom prst="line">
              <a:avLst/>
            </a:prstGeom>
            <a:ln w="15875">
              <a:solidFill>
                <a:srgbClr val="FFA03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552390A8-F35A-DD4A-984D-21B4E2ADEC59}"/>
              </a:ext>
            </a:extLst>
          </p:cNvPr>
          <p:cNvGrpSpPr/>
          <p:nvPr userDrawn="1"/>
        </p:nvGrpSpPr>
        <p:grpSpPr>
          <a:xfrm>
            <a:off x="8212983" y="1768360"/>
            <a:ext cx="2160916" cy="2160000"/>
            <a:chOff x="8212983" y="2312882"/>
            <a:chExt cx="2160916" cy="2160000"/>
          </a:xfrm>
        </p:grpSpPr>
        <p:cxnSp>
          <p:nvCxnSpPr>
            <p:cNvPr id="13" name="Connettore diritto 14">
              <a:extLst>
                <a:ext uri="{FF2B5EF4-FFF2-40B4-BE49-F238E27FC236}">
                  <a16:creationId xmlns:a16="http://schemas.microsoft.com/office/drawing/2014/main" id="{3D6ECED4-1D55-E2CA-DBAC-D3CFBA3D924E}"/>
                </a:ext>
              </a:extLst>
            </p:cNvPr>
            <p:cNvCxnSpPr/>
            <p:nvPr/>
          </p:nvCxnSpPr>
          <p:spPr>
            <a:xfrm rot="5400000">
              <a:off x="9293899" y="1232882"/>
              <a:ext cx="0" cy="2160000"/>
            </a:xfrm>
            <a:prstGeom prst="line">
              <a:avLst/>
            </a:prstGeom>
            <a:ln w="15875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5">
              <a:extLst>
                <a:ext uri="{FF2B5EF4-FFF2-40B4-BE49-F238E27FC236}">
                  <a16:creationId xmlns:a16="http://schemas.microsoft.com/office/drawing/2014/main" id="{6C6479E1-A63B-AF8F-23A4-D7A51B336A96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7132983" y="3392882"/>
              <a:ext cx="2160000" cy="0"/>
            </a:xfrm>
            <a:prstGeom prst="line">
              <a:avLst/>
            </a:prstGeom>
            <a:ln w="15875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Espace réservé du texte 26">
            <a:extLst>
              <a:ext uri="{FF2B5EF4-FFF2-40B4-BE49-F238E27FC236}">
                <a16:creationId xmlns:a16="http://schemas.microsoft.com/office/drawing/2014/main" id="{C7869622-FAD5-4B36-1767-444A95CF494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232431" y="1876339"/>
            <a:ext cx="2280707" cy="4191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2400" kern="1200" dirty="0" smtClean="0">
                <a:solidFill>
                  <a:srgbClr val="00284B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indent="0">
              <a:buFontTx/>
              <a:buNone/>
              <a:defRPr lang="fr-FR" sz="2400" kern="1200" dirty="0" smtClean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2pPr>
            <a:lvl3pPr marL="914400" indent="0">
              <a:buFontTx/>
              <a:buNone/>
              <a:defRPr lang="fr-FR" sz="2400" kern="1200" dirty="0" smtClean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3pPr>
            <a:lvl4pPr marL="1371600" indent="0">
              <a:buFontTx/>
              <a:buNone/>
              <a:defRPr lang="fr-FR" sz="2400" kern="1200" dirty="0" smtClean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4pPr>
            <a:lvl5pPr marL="1828800" indent="0">
              <a:buFontTx/>
              <a:buNone/>
              <a:defRPr lang="fr-FR" sz="2400" kern="1200" dirty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Cliquez</a:t>
            </a:r>
          </a:p>
        </p:txBody>
      </p:sp>
      <p:sp>
        <p:nvSpPr>
          <p:cNvPr id="31" name="Espace réservé du texte 26">
            <a:extLst>
              <a:ext uri="{FF2B5EF4-FFF2-40B4-BE49-F238E27FC236}">
                <a16:creationId xmlns:a16="http://schemas.microsoft.com/office/drawing/2014/main" id="{064B3CDB-ACB7-064D-398B-71D1AF48C25B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4661649" y="1876339"/>
            <a:ext cx="2280707" cy="41910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lang="fr-FR" sz="2400" kern="1200" dirty="0" smtClean="0">
                <a:solidFill>
                  <a:srgbClr val="00284B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indent="0">
              <a:buFontTx/>
              <a:buNone/>
              <a:defRPr lang="fr-FR" sz="2400" kern="1200" dirty="0" smtClean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2pPr>
            <a:lvl3pPr marL="914400" indent="0">
              <a:buFontTx/>
              <a:buNone/>
              <a:defRPr lang="fr-FR" sz="2400" kern="1200" dirty="0" smtClean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3pPr>
            <a:lvl4pPr marL="1371600" indent="0">
              <a:buFontTx/>
              <a:buNone/>
              <a:defRPr lang="fr-FR" sz="2400" kern="1200" dirty="0" smtClean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4pPr>
            <a:lvl5pPr marL="1828800" indent="0">
              <a:buFontTx/>
              <a:buNone/>
              <a:defRPr lang="fr-FR" sz="2400" kern="1200" dirty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Cliquez</a:t>
            </a:r>
          </a:p>
        </p:txBody>
      </p:sp>
      <p:sp>
        <p:nvSpPr>
          <p:cNvPr id="39" name="Espace réservé du texte 26">
            <a:extLst>
              <a:ext uri="{FF2B5EF4-FFF2-40B4-BE49-F238E27FC236}">
                <a16:creationId xmlns:a16="http://schemas.microsoft.com/office/drawing/2014/main" id="{0437F185-E357-3B9A-2AB9-66BD04713B4C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8358490" y="1876339"/>
            <a:ext cx="2280707" cy="4191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fr-FR" sz="2400" kern="1200" dirty="0" smtClean="0">
                <a:solidFill>
                  <a:srgbClr val="00284B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indent="0">
              <a:buFontTx/>
              <a:buNone/>
              <a:defRPr lang="fr-FR" sz="2400" kern="1200" dirty="0" smtClean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2pPr>
            <a:lvl3pPr marL="914400" indent="0">
              <a:buFontTx/>
              <a:buNone/>
              <a:defRPr lang="fr-FR" sz="2400" kern="1200" dirty="0" smtClean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3pPr>
            <a:lvl4pPr marL="1371600" indent="0">
              <a:buFontTx/>
              <a:buNone/>
              <a:defRPr lang="fr-FR" sz="2400" kern="1200" dirty="0" smtClean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4pPr>
            <a:lvl5pPr marL="1828800" indent="0">
              <a:buFontTx/>
              <a:buNone/>
              <a:defRPr lang="fr-FR" sz="2400" kern="1200" dirty="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Cliquez</a:t>
            </a:r>
          </a:p>
        </p:txBody>
      </p:sp>
      <p:sp>
        <p:nvSpPr>
          <p:cNvPr id="42" name="Espace réservé du texte 40">
            <a:extLst>
              <a:ext uri="{FF2B5EF4-FFF2-40B4-BE49-F238E27FC236}">
                <a16:creationId xmlns:a16="http://schemas.microsoft.com/office/drawing/2014/main" id="{49128D37-A2AD-488B-9231-4107712853DD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1231900" y="3033626"/>
            <a:ext cx="2281238" cy="1293813"/>
          </a:xfrm>
          <a:prstGeom prst="rect">
            <a:avLst/>
          </a:prstGeom>
        </p:spPr>
        <p:txBody>
          <a:bodyPr/>
          <a:lstStyle>
            <a:lvl1pPr marL="0" indent="0" algn="just">
              <a:buFontTx/>
              <a:buNone/>
              <a:defRPr lang="fr-FR" sz="1400" kern="1200" dirty="0" smtClean="0">
                <a:solidFill>
                  <a:srgbClr val="00284B"/>
                </a:solidFill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3" name="Espace réservé du texte 40">
            <a:extLst>
              <a:ext uri="{FF2B5EF4-FFF2-40B4-BE49-F238E27FC236}">
                <a16:creationId xmlns:a16="http://schemas.microsoft.com/office/drawing/2014/main" id="{12B7B0E0-0540-E5F0-1F05-AC6061613315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4660709" y="3033626"/>
            <a:ext cx="2281238" cy="1293813"/>
          </a:xfrm>
          <a:prstGeom prst="rect">
            <a:avLst/>
          </a:prstGeom>
        </p:spPr>
        <p:txBody>
          <a:bodyPr/>
          <a:lstStyle>
            <a:lvl1pPr marL="0" indent="0" algn="just">
              <a:buFontTx/>
              <a:buNone/>
              <a:defRPr lang="fr-FR" sz="1400" kern="1200" dirty="0" smtClean="0">
                <a:solidFill>
                  <a:srgbClr val="00284B"/>
                </a:solidFill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4" name="Espace réservé du texte 40">
            <a:extLst>
              <a:ext uri="{FF2B5EF4-FFF2-40B4-BE49-F238E27FC236}">
                <a16:creationId xmlns:a16="http://schemas.microsoft.com/office/drawing/2014/main" id="{FD799576-CD3A-7AD2-D105-94D5958B1D36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8357549" y="3033626"/>
            <a:ext cx="2281238" cy="1293813"/>
          </a:xfrm>
          <a:prstGeom prst="rect">
            <a:avLst/>
          </a:prstGeom>
        </p:spPr>
        <p:txBody>
          <a:bodyPr/>
          <a:lstStyle>
            <a:lvl1pPr marL="0" indent="0" algn="just">
              <a:buFontTx/>
              <a:buNone/>
              <a:defRPr lang="fr-FR" sz="1400" kern="1200" dirty="0" smtClean="0">
                <a:solidFill>
                  <a:srgbClr val="00284B"/>
                </a:solidFill>
                <a:effectLst/>
                <a:latin typeface="Outfit Light" pitchFamily="2" charset="0"/>
                <a:ea typeface="Inter" panose="02000503000000020004" pitchFamily="2" charset="0"/>
                <a:cs typeface="Inter" panose="02000503000000020004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8" name="Espace réservé pour une image  45">
            <a:extLst>
              <a:ext uri="{FF2B5EF4-FFF2-40B4-BE49-F238E27FC236}">
                <a16:creationId xmlns:a16="http://schemas.microsoft.com/office/drawing/2014/main" id="{B5F34158-FB9B-13C7-660E-7C38B2528835}"/>
              </a:ext>
            </a:extLst>
          </p:cNvPr>
          <p:cNvSpPr>
            <a:spLocks noGrp="1"/>
          </p:cNvSpPr>
          <p:nvPr userDrawn="1">
            <p:ph type="pic" sz="quarter" idx="17"/>
          </p:nvPr>
        </p:nvSpPr>
        <p:spPr>
          <a:xfrm>
            <a:off x="4660709" y="2514514"/>
            <a:ext cx="406400" cy="40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rgbClr val="00284B"/>
                </a:solidFill>
              </a:defRPr>
            </a:lvl1pPr>
          </a:lstStyle>
          <a:p>
            <a:endParaRPr lang="fr-FR"/>
          </a:p>
        </p:txBody>
      </p:sp>
      <p:sp>
        <p:nvSpPr>
          <p:cNvPr id="49" name="Espace réservé pour une image  45">
            <a:extLst>
              <a:ext uri="{FF2B5EF4-FFF2-40B4-BE49-F238E27FC236}">
                <a16:creationId xmlns:a16="http://schemas.microsoft.com/office/drawing/2014/main" id="{17199EB2-B61A-8C2F-44F3-D7F1AC6B6AAA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1231900" y="2514514"/>
            <a:ext cx="406400" cy="40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rgbClr val="00284B"/>
                </a:solidFill>
              </a:defRPr>
            </a:lvl1pPr>
          </a:lstStyle>
          <a:p>
            <a:endParaRPr lang="fr-FR"/>
          </a:p>
        </p:txBody>
      </p:sp>
      <p:sp>
        <p:nvSpPr>
          <p:cNvPr id="50" name="Espace réservé pour une image  45">
            <a:extLst>
              <a:ext uri="{FF2B5EF4-FFF2-40B4-BE49-F238E27FC236}">
                <a16:creationId xmlns:a16="http://schemas.microsoft.com/office/drawing/2014/main" id="{24B6E270-3473-637E-5C50-AC8471C10D2C}"/>
              </a:ext>
            </a:extLst>
          </p:cNvPr>
          <p:cNvSpPr>
            <a:spLocks noGrp="1"/>
          </p:cNvSpPr>
          <p:nvPr userDrawn="1">
            <p:ph type="pic" sz="quarter" idx="18"/>
          </p:nvPr>
        </p:nvSpPr>
        <p:spPr>
          <a:xfrm>
            <a:off x="8357549" y="2514514"/>
            <a:ext cx="406400" cy="406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solidFill>
                  <a:srgbClr val="00284B"/>
                </a:solidFill>
              </a:defRPr>
            </a:lvl1pPr>
          </a:lstStyle>
          <a:p>
            <a:endParaRPr lang="fr-FR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2FF397A9-C168-E0F6-A6E0-3F1D440A09AF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e 4">
            <a:extLst>
              <a:ext uri="{FF2B5EF4-FFF2-40B4-BE49-F238E27FC236}">
                <a16:creationId xmlns:a16="http://schemas.microsoft.com/office/drawing/2014/main" id="{529299AB-1438-AFA2-B62C-B42ED0BD5588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491275F-7D24-5B24-1E52-18E39A6926E8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E04913C3-2F69-77E2-8A09-4FD90B6DBD24}"/>
                </a:ext>
              </a:extLst>
            </p:cNvPr>
            <p:cNvCxnSpPr>
              <a:cxnSpLocks/>
              <a:endCxn id="6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790146-8418-0344-50BD-18E709317080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4657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pos="551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VOIR F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7C9C220-404C-072D-A399-CECC58895D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3429000"/>
            <a:ext cx="12192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space réservé pour une image  26">
            <a:extLst>
              <a:ext uri="{FF2B5EF4-FFF2-40B4-BE49-F238E27FC236}">
                <a16:creationId xmlns:a16="http://schemas.microsoft.com/office/drawing/2014/main" id="{E3FF22FC-C6E7-F19B-5AAA-F85B60F608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87100" y="1671123"/>
            <a:ext cx="2246941" cy="2277408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00284B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44" name="Espace réservé pour une image  26">
            <a:extLst>
              <a:ext uri="{FF2B5EF4-FFF2-40B4-BE49-F238E27FC236}">
                <a16:creationId xmlns:a16="http://schemas.microsoft.com/office/drawing/2014/main" id="{BBCD7B85-7363-E3F0-CD65-E4DD6D356B6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31929" y="3001427"/>
            <a:ext cx="2246941" cy="2277408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00284B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46" name="Espace réservé pour une image  26">
            <a:extLst>
              <a:ext uri="{FF2B5EF4-FFF2-40B4-BE49-F238E27FC236}">
                <a16:creationId xmlns:a16="http://schemas.microsoft.com/office/drawing/2014/main" id="{5ED10E7B-0EBF-7DC4-37C2-6385B355B6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76758" y="1671123"/>
            <a:ext cx="2246941" cy="2277408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00284B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51" name="Espace réservé pour une image  26">
            <a:extLst>
              <a:ext uri="{FF2B5EF4-FFF2-40B4-BE49-F238E27FC236}">
                <a16:creationId xmlns:a16="http://schemas.microsoft.com/office/drawing/2014/main" id="{B6658445-AD0B-1625-86B1-2170249125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21588" y="3001427"/>
            <a:ext cx="2246941" cy="2277408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00284B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41B8462A-E2AA-9B1F-F0A2-B0923E219E42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B2DCFFF-2720-0553-902B-EF24BF97FA22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62" name="Connecteur droit 61">
              <a:extLst>
                <a:ext uri="{FF2B5EF4-FFF2-40B4-BE49-F238E27FC236}">
                  <a16:creationId xmlns:a16="http://schemas.microsoft.com/office/drawing/2014/main" id="{8421DC34-6B12-6EC5-CCBA-DB091DDF9E62}"/>
                </a:ext>
              </a:extLst>
            </p:cNvPr>
            <p:cNvCxnSpPr>
              <a:cxnSpLocks/>
              <a:endCxn id="61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45831AB-BE8B-C07A-CADC-38B73C8DAD33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  <p:sp>
        <p:nvSpPr>
          <p:cNvPr id="65" name="Titre 22">
            <a:extLst>
              <a:ext uri="{FF2B5EF4-FFF2-40B4-BE49-F238E27FC236}">
                <a16:creationId xmlns:a16="http://schemas.microsoft.com/office/drawing/2014/main" id="{C5727389-F4CE-B125-4CCF-4ED5D45BA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4345F42-9B7A-C0CB-1D6D-0BA7633BCED2}"/>
              </a:ext>
            </a:extLst>
          </p:cNvPr>
          <p:cNvSpPr/>
          <p:nvPr userDrawn="1"/>
        </p:nvSpPr>
        <p:spPr>
          <a:xfrm>
            <a:off x="1187100" y="3948531"/>
            <a:ext cx="2246940" cy="1965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84B"/>
              </a:solidFill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B58979-36E6-651F-D964-7EC533C8DFD1}"/>
              </a:ext>
            </a:extLst>
          </p:cNvPr>
          <p:cNvSpPr/>
          <p:nvPr userDrawn="1"/>
        </p:nvSpPr>
        <p:spPr>
          <a:xfrm>
            <a:off x="3731930" y="5276697"/>
            <a:ext cx="2246940" cy="1965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84B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99A3A76-69BC-D8F2-AAD5-44276EF1839E}"/>
              </a:ext>
            </a:extLst>
          </p:cNvPr>
          <p:cNvSpPr/>
          <p:nvPr userDrawn="1"/>
        </p:nvSpPr>
        <p:spPr>
          <a:xfrm>
            <a:off x="6273664" y="3943614"/>
            <a:ext cx="2246940" cy="19651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84B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084F462-2560-3E3A-4364-D3AF14EC2A45}"/>
              </a:ext>
            </a:extLst>
          </p:cNvPr>
          <p:cNvSpPr/>
          <p:nvPr userDrawn="1"/>
        </p:nvSpPr>
        <p:spPr>
          <a:xfrm>
            <a:off x="8821588" y="5276698"/>
            <a:ext cx="2246940" cy="196517"/>
          </a:xfrm>
          <a:prstGeom prst="rect">
            <a:avLst/>
          </a:prstGeom>
          <a:solidFill>
            <a:srgbClr val="0028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84B"/>
              </a:solidFill>
            </a:endParaRP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43647CFB-6011-C0AD-E068-50FE5464DA86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8E9FD586-6B07-5A0C-3C85-9AD25D4E0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63D6D-A8D3-8CF6-EFEF-5FE185043756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5FA210E7-8413-1BDD-417C-A736302C13EE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cxnSp>
        <p:nvCxnSpPr>
          <p:cNvPr id="7" name="Connettore diritto 3">
            <a:extLst>
              <a:ext uri="{FF2B5EF4-FFF2-40B4-BE49-F238E27FC236}">
                <a16:creationId xmlns:a16="http://schemas.microsoft.com/office/drawing/2014/main" id="{84D0D365-8AAE-BB03-0210-2E300967F4C7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2354041" y="3947726"/>
            <a:ext cx="0" cy="216000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8">
            <a:extLst>
              <a:ext uri="{FF2B5EF4-FFF2-40B4-BE49-F238E27FC236}">
                <a16:creationId xmlns:a16="http://schemas.microsoft.com/office/drawing/2014/main" id="{0CC06D4F-A5AA-BDD7-5CE1-126F72A5D981}"/>
              </a:ext>
            </a:extLst>
          </p:cNvPr>
          <p:cNvCxnSpPr/>
          <p:nvPr userDrawn="1"/>
        </p:nvCxnSpPr>
        <p:spPr>
          <a:xfrm rot="5400000">
            <a:off x="4898869" y="793438"/>
            <a:ext cx="0" cy="2160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diritto 21">
            <a:extLst>
              <a:ext uri="{FF2B5EF4-FFF2-40B4-BE49-F238E27FC236}">
                <a16:creationId xmlns:a16="http://schemas.microsoft.com/office/drawing/2014/main" id="{236F81B0-5BE3-8208-D6F5-941D6BDB1DE7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7443699" y="3941221"/>
            <a:ext cx="0" cy="216000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24">
            <a:extLst>
              <a:ext uri="{FF2B5EF4-FFF2-40B4-BE49-F238E27FC236}">
                <a16:creationId xmlns:a16="http://schemas.microsoft.com/office/drawing/2014/main" id="{6EC24BF5-BBDF-75D7-3C25-FD54A2266381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9985408" y="793439"/>
            <a:ext cx="0" cy="2160000"/>
          </a:xfrm>
          <a:prstGeom prst="line">
            <a:avLst/>
          </a:prstGeom>
          <a:ln w="127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CEBE7688-2663-3FE9-292D-D2D9642DBBC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3997" y="4641221"/>
            <a:ext cx="2243138" cy="388938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sz="1600">
                <a:solidFill>
                  <a:srgbClr val="00284B"/>
                </a:solidFill>
                <a:latin typeface="Outfit Light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BC4518F8-0A39-9543-421D-32D5699F25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69853" y="4636610"/>
            <a:ext cx="2243138" cy="388938"/>
          </a:xfrm>
          <a:prstGeom prst="rect">
            <a:avLst/>
          </a:prstGeom>
        </p:spPr>
        <p:txBody>
          <a:bodyPr anchor="b" anchorCtr="0"/>
          <a:lstStyle>
            <a:lvl1pPr marL="0" indent="0">
              <a:buFontTx/>
              <a:buNone/>
              <a:defRPr sz="1600">
                <a:solidFill>
                  <a:srgbClr val="00284B"/>
                </a:solidFill>
                <a:latin typeface="Outfit Light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21" name="Espace réservé du texte 16">
            <a:extLst>
              <a:ext uri="{FF2B5EF4-FFF2-40B4-BE49-F238E27FC236}">
                <a16:creationId xmlns:a16="http://schemas.microsoft.com/office/drawing/2014/main" id="{95C3CFFD-E525-0823-7AFE-86E742C35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31929" y="1883110"/>
            <a:ext cx="2243138" cy="388938"/>
          </a:xfrm>
          <a:prstGeom prst="rect">
            <a:avLst/>
          </a:prstGeom>
        </p:spPr>
        <p:txBody>
          <a:bodyPr anchor="t" anchorCtr="0"/>
          <a:lstStyle>
            <a:lvl1pPr marL="0" indent="0">
              <a:buFontTx/>
              <a:buNone/>
              <a:defRPr sz="1600">
                <a:solidFill>
                  <a:srgbClr val="00284B"/>
                </a:solidFill>
                <a:latin typeface="Outfit Light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Texte</a:t>
            </a:r>
          </a:p>
        </p:txBody>
      </p:sp>
      <p:sp>
        <p:nvSpPr>
          <p:cNvPr id="22" name="Espace réservé du texte 16">
            <a:extLst>
              <a:ext uri="{FF2B5EF4-FFF2-40B4-BE49-F238E27FC236}">
                <a16:creationId xmlns:a16="http://schemas.microsoft.com/office/drawing/2014/main" id="{F1D27FDD-2D9C-F244-D6E8-B92F19E10B0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25390" y="1880978"/>
            <a:ext cx="2243138" cy="388938"/>
          </a:xfrm>
          <a:prstGeom prst="rect">
            <a:avLst/>
          </a:prstGeom>
        </p:spPr>
        <p:txBody>
          <a:bodyPr anchor="t" anchorCtr="0"/>
          <a:lstStyle>
            <a:lvl1pPr marL="0" indent="0">
              <a:buFontTx/>
              <a:buNone/>
              <a:defRPr sz="1600">
                <a:solidFill>
                  <a:srgbClr val="00284B"/>
                </a:solidFill>
                <a:latin typeface="Outfit Light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858708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7129">
          <p15:clr>
            <a:srgbClr val="FBAE40"/>
          </p15:clr>
        </p15:guide>
        <p15:guide id="3" pos="55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RCHÉ CI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>
            <a:extLst>
              <a:ext uri="{FF2B5EF4-FFF2-40B4-BE49-F238E27FC236}">
                <a16:creationId xmlns:a16="http://schemas.microsoft.com/office/drawing/2014/main" id="{7B143B50-BB6E-427F-BD9A-E86B3AC8587B}"/>
              </a:ext>
            </a:extLst>
          </p:cNvPr>
          <p:cNvSpPr/>
          <p:nvPr userDrawn="1"/>
        </p:nvSpPr>
        <p:spPr>
          <a:xfrm>
            <a:off x="0" y="0"/>
            <a:ext cx="12191999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F6C582C-E5A3-C78E-DC54-AB91D57A7935}"/>
              </a:ext>
            </a:extLst>
          </p:cNvPr>
          <p:cNvSpPr/>
          <p:nvPr userDrawn="1"/>
        </p:nvSpPr>
        <p:spPr>
          <a:xfrm>
            <a:off x="4303278" y="2431041"/>
            <a:ext cx="1588665" cy="16194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52959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39A2C70-E579-9E4B-0CBB-76AF55877629}"/>
              </a:ext>
            </a:extLst>
          </p:cNvPr>
          <p:cNvSpPr/>
          <p:nvPr userDrawn="1"/>
        </p:nvSpPr>
        <p:spPr>
          <a:xfrm>
            <a:off x="6980269" y="2423357"/>
            <a:ext cx="1588665" cy="16194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52959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EFE811C-C1F9-E439-8886-7F1A765FF123}"/>
              </a:ext>
            </a:extLst>
          </p:cNvPr>
          <p:cNvSpPr/>
          <p:nvPr userDrawn="1"/>
        </p:nvSpPr>
        <p:spPr>
          <a:xfrm>
            <a:off x="9663809" y="2431041"/>
            <a:ext cx="1588665" cy="1619488"/>
          </a:xfrm>
          <a:prstGeom prst="rect">
            <a:avLst/>
          </a:prstGeom>
          <a:solidFill>
            <a:srgbClr val="0028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52959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6CAABDDC-797C-85FB-E79C-1F9E01336081}"/>
              </a:ext>
            </a:extLst>
          </p:cNvPr>
          <p:cNvSpPr/>
          <p:nvPr userDrawn="1"/>
        </p:nvSpPr>
        <p:spPr>
          <a:xfrm>
            <a:off x="1631092" y="2427751"/>
            <a:ext cx="1588665" cy="16194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52959"/>
              </a:solidFill>
            </a:endParaRPr>
          </a:p>
        </p:txBody>
      </p:sp>
      <p:sp>
        <p:nvSpPr>
          <p:cNvPr id="15" name="Espace réservé pour une image  26">
            <a:extLst>
              <a:ext uri="{FF2B5EF4-FFF2-40B4-BE49-F238E27FC236}">
                <a16:creationId xmlns:a16="http://schemas.microsoft.com/office/drawing/2014/main" id="{7192393D-9C5C-4F84-7114-D44BD32F28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87100" y="2548939"/>
            <a:ext cx="1922352" cy="1975008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252959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16" name="Espace réservé pour une image  26">
            <a:extLst>
              <a:ext uri="{FF2B5EF4-FFF2-40B4-BE49-F238E27FC236}">
                <a16:creationId xmlns:a16="http://schemas.microsoft.com/office/drawing/2014/main" id="{D0D75EA9-F79A-D992-1A7E-D2DFDB6B6B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862720" y="2548939"/>
            <a:ext cx="1922352" cy="1975008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252959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17" name="Espace réservé pour une image  26">
            <a:extLst>
              <a:ext uri="{FF2B5EF4-FFF2-40B4-BE49-F238E27FC236}">
                <a16:creationId xmlns:a16="http://schemas.microsoft.com/office/drawing/2014/main" id="{AE2A3B8B-F72F-DA32-C5DB-85D6881D6FB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38340" y="2548939"/>
            <a:ext cx="1922352" cy="1975008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252959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18" name="Espace réservé pour une image  26">
            <a:extLst>
              <a:ext uri="{FF2B5EF4-FFF2-40B4-BE49-F238E27FC236}">
                <a16:creationId xmlns:a16="http://schemas.microsoft.com/office/drawing/2014/main" id="{E687D272-68B4-5250-C97C-30BC0FD9E4B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213961" y="2548939"/>
            <a:ext cx="1922352" cy="1975008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252959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41EFD441-A76E-4F9F-AA76-55DAD55A128E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444817A9-6096-A4D3-CCC7-8F9175BCFAA3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69" name="Connecteur droit 68">
              <a:extLst>
                <a:ext uri="{FF2B5EF4-FFF2-40B4-BE49-F238E27FC236}">
                  <a16:creationId xmlns:a16="http://schemas.microsoft.com/office/drawing/2014/main" id="{47F2DCA6-4B28-05D4-C114-016E2B2F2F32}"/>
                </a:ext>
              </a:extLst>
            </p:cNvPr>
            <p:cNvCxnSpPr>
              <a:cxnSpLocks/>
              <a:endCxn id="68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FD6D76D-F6D5-C13C-5CB7-0627211533A2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  <p:sp>
        <p:nvSpPr>
          <p:cNvPr id="72" name="Titre 22">
            <a:extLst>
              <a:ext uri="{FF2B5EF4-FFF2-40B4-BE49-F238E27FC236}">
                <a16:creationId xmlns:a16="http://schemas.microsoft.com/office/drawing/2014/main" id="{12883007-D2EF-E8F4-3613-B8A0042841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Marchés cible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29023CE-0FC0-41A0-8C8F-34FD325203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A0B4E659-7C51-CCE4-4627-38A0C92550A3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6F0B7B-1439-943A-2AAD-EC45218AFF0C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D2BE432E-4054-53A1-EA3F-6241F81264F5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grpSp>
        <p:nvGrpSpPr>
          <p:cNvPr id="7" name="Gruppo 1">
            <a:extLst>
              <a:ext uri="{FF2B5EF4-FFF2-40B4-BE49-F238E27FC236}">
                <a16:creationId xmlns:a16="http://schemas.microsoft.com/office/drawing/2014/main" id="{76FA6D93-90A4-C823-3CAE-AE3FBFD094EB}"/>
              </a:ext>
            </a:extLst>
          </p:cNvPr>
          <p:cNvGrpSpPr/>
          <p:nvPr userDrawn="1"/>
        </p:nvGrpSpPr>
        <p:grpSpPr>
          <a:xfrm rot="5400000">
            <a:off x="1068276" y="2303728"/>
            <a:ext cx="2160000" cy="2160916"/>
            <a:chOff x="6881241" y="3711297"/>
            <a:chExt cx="2160000" cy="2160916"/>
          </a:xfrm>
        </p:grpSpPr>
        <p:cxnSp>
          <p:nvCxnSpPr>
            <p:cNvPr id="8" name="Connettore diritto 2">
              <a:extLst>
                <a:ext uri="{FF2B5EF4-FFF2-40B4-BE49-F238E27FC236}">
                  <a16:creationId xmlns:a16="http://schemas.microsoft.com/office/drawing/2014/main" id="{4CE9EA70-E9CC-4642-D6E8-BBEA6617E2D3}"/>
                </a:ext>
              </a:extLst>
            </p:cNvPr>
            <p:cNvCxnSpPr/>
            <p:nvPr/>
          </p:nvCxnSpPr>
          <p:spPr>
            <a:xfrm>
              <a:off x="6881241" y="3711297"/>
              <a:ext cx="0" cy="216000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diritto 3">
              <a:extLst>
                <a:ext uri="{FF2B5EF4-FFF2-40B4-BE49-F238E27FC236}">
                  <a16:creationId xmlns:a16="http://schemas.microsoft.com/office/drawing/2014/main" id="{7ED2347B-6DC5-17B3-DD41-D3952259ED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1241" y="5872213"/>
              <a:ext cx="2160000" cy="0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o 4">
            <a:extLst>
              <a:ext uri="{FF2B5EF4-FFF2-40B4-BE49-F238E27FC236}">
                <a16:creationId xmlns:a16="http://schemas.microsoft.com/office/drawing/2014/main" id="{6B984415-0A1D-B8F1-EBF9-3EC8B68AA98A}"/>
              </a:ext>
            </a:extLst>
          </p:cNvPr>
          <p:cNvGrpSpPr/>
          <p:nvPr userDrawn="1"/>
        </p:nvGrpSpPr>
        <p:grpSpPr>
          <a:xfrm rot="5400000">
            <a:off x="3732302" y="2303728"/>
            <a:ext cx="2160000" cy="2160916"/>
            <a:chOff x="6881241" y="3711297"/>
            <a:chExt cx="2160000" cy="2160916"/>
          </a:xfrm>
        </p:grpSpPr>
        <p:cxnSp>
          <p:nvCxnSpPr>
            <p:cNvPr id="11" name="Connettore diritto 11">
              <a:extLst>
                <a:ext uri="{FF2B5EF4-FFF2-40B4-BE49-F238E27FC236}">
                  <a16:creationId xmlns:a16="http://schemas.microsoft.com/office/drawing/2014/main" id="{AAC83C9E-0F55-F589-0B1E-16C23F8E26F6}"/>
                </a:ext>
              </a:extLst>
            </p:cNvPr>
            <p:cNvCxnSpPr/>
            <p:nvPr/>
          </p:nvCxnSpPr>
          <p:spPr>
            <a:xfrm>
              <a:off x="6881241" y="3711297"/>
              <a:ext cx="0" cy="216000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6">
              <a:extLst>
                <a:ext uri="{FF2B5EF4-FFF2-40B4-BE49-F238E27FC236}">
                  <a16:creationId xmlns:a16="http://schemas.microsoft.com/office/drawing/2014/main" id="{E6EB7C6F-5BCD-9E9A-84AC-A49ED6CC29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1241" y="5872213"/>
              <a:ext cx="2160000" cy="0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po 18">
            <a:extLst>
              <a:ext uri="{FF2B5EF4-FFF2-40B4-BE49-F238E27FC236}">
                <a16:creationId xmlns:a16="http://schemas.microsoft.com/office/drawing/2014/main" id="{E4AC6D63-637E-4B06-16A9-E06728635070}"/>
              </a:ext>
            </a:extLst>
          </p:cNvPr>
          <p:cNvGrpSpPr/>
          <p:nvPr userDrawn="1"/>
        </p:nvGrpSpPr>
        <p:grpSpPr>
          <a:xfrm rot="5400000">
            <a:off x="6411494" y="2303728"/>
            <a:ext cx="2160000" cy="2160916"/>
            <a:chOff x="6881241" y="3711297"/>
            <a:chExt cx="2160000" cy="2160916"/>
          </a:xfrm>
        </p:grpSpPr>
        <p:cxnSp>
          <p:nvCxnSpPr>
            <p:cNvPr id="14" name="Connettore diritto 20">
              <a:extLst>
                <a:ext uri="{FF2B5EF4-FFF2-40B4-BE49-F238E27FC236}">
                  <a16:creationId xmlns:a16="http://schemas.microsoft.com/office/drawing/2014/main" id="{E1A92A56-EC41-1CE8-DC05-391ADB4A80AA}"/>
                </a:ext>
              </a:extLst>
            </p:cNvPr>
            <p:cNvCxnSpPr/>
            <p:nvPr/>
          </p:nvCxnSpPr>
          <p:spPr>
            <a:xfrm>
              <a:off x="6881241" y="3711297"/>
              <a:ext cx="0" cy="216000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diritto 22">
              <a:extLst>
                <a:ext uri="{FF2B5EF4-FFF2-40B4-BE49-F238E27FC236}">
                  <a16:creationId xmlns:a16="http://schemas.microsoft.com/office/drawing/2014/main" id="{20533378-92C2-486B-11B4-355AC90ACDB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1241" y="5872213"/>
              <a:ext cx="2160000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uppo 23">
            <a:extLst>
              <a:ext uri="{FF2B5EF4-FFF2-40B4-BE49-F238E27FC236}">
                <a16:creationId xmlns:a16="http://schemas.microsoft.com/office/drawing/2014/main" id="{77982BA7-62C1-0CD8-960C-BC54E33013C4}"/>
              </a:ext>
            </a:extLst>
          </p:cNvPr>
          <p:cNvGrpSpPr/>
          <p:nvPr userDrawn="1"/>
        </p:nvGrpSpPr>
        <p:grpSpPr>
          <a:xfrm rot="5400000">
            <a:off x="9095137" y="2303728"/>
            <a:ext cx="2160000" cy="2160916"/>
            <a:chOff x="6881241" y="3711297"/>
            <a:chExt cx="2160000" cy="2160916"/>
          </a:xfrm>
        </p:grpSpPr>
        <p:cxnSp>
          <p:nvCxnSpPr>
            <p:cNvPr id="21" name="Connettore diritto 24">
              <a:extLst>
                <a:ext uri="{FF2B5EF4-FFF2-40B4-BE49-F238E27FC236}">
                  <a16:creationId xmlns:a16="http://schemas.microsoft.com/office/drawing/2014/main" id="{C1D3A035-A4C8-4DBE-4D93-0CB45C1DD148}"/>
                </a:ext>
              </a:extLst>
            </p:cNvPr>
            <p:cNvCxnSpPr/>
            <p:nvPr/>
          </p:nvCxnSpPr>
          <p:spPr>
            <a:xfrm>
              <a:off x="6881241" y="3711297"/>
              <a:ext cx="0" cy="21600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5">
              <a:extLst>
                <a:ext uri="{FF2B5EF4-FFF2-40B4-BE49-F238E27FC236}">
                  <a16:creationId xmlns:a16="http://schemas.microsoft.com/office/drawing/2014/main" id="{A2190A75-940E-7521-C040-6FF6AD1AE5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1241" y="5872213"/>
              <a:ext cx="2160000" cy="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Espace réservé du texte 24">
            <a:extLst>
              <a:ext uri="{FF2B5EF4-FFF2-40B4-BE49-F238E27FC236}">
                <a16:creationId xmlns:a16="http://schemas.microsoft.com/office/drawing/2014/main" id="{B1F47467-1E67-A095-D3C5-E2C31A282E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7818" y="4614105"/>
            <a:ext cx="2530280" cy="256502"/>
          </a:xfrm>
          <a:prstGeom prst="rect">
            <a:avLst/>
          </a:prstGeom>
        </p:spPr>
        <p:txBody>
          <a:bodyPr wrap="square" lIns="0" tIns="0" rIns="0" bIns="0" anchor="ctr"/>
          <a:lstStyle>
            <a:lvl1pPr marL="0" indent="0" algn="l">
              <a:buClr>
                <a:schemeClr val="accent2"/>
              </a:buClr>
              <a:buFont typeface="Police système Courant"/>
              <a:buNone/>
              <a:defRPr sz="1800" b="0" i="0">
                <a:solidFill>
                  <a:srgbClr val="00284B"/>
                </a:solidFill>
                <a:latin typeface="Outfit Light" pitchFamily="2" charset="0"/>
              </a:defRPr>
            </a:lvl1pPr>
            <a:lvl2pPr marL="457200" indent="0">
              <a:buFont typeface="Police système Courant"/>
              <a:buNone/>
              <a:defRPr sz="1200" b="0" i="0">
                <a:latin typeface="Outfit Light" pitchFamily="2" charset="0"/>
              </a:defRPr>
            </a:lvl2pPr>
            <a:lvl3pPr marL="11430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3pPr>
            <a:lvl4pPr marL="16002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4pPr>
            <a:lvl5pPr marL="20574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5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74184F15-A4DF-C0F3-041F-8BF8BB3247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28758" y="4614105"/>
            <a:ext cx="2530280" cy="256502"/>
          </a:xfrm>
          <a:prstGeom prst="rect">
            <a:avLst/>
          </a:prstGeom>
        </p:spPr>
        <p:txBody>
          <a:bodyPr wrap="square" lIns="0" tIns="0" rIns="0" bIns="0" anchor="ctr"/>
          <a:lstStyle>
            <a:lvl1pPr marL="0" indent="0" algn="l">
              <a:buClr>
                <a:schemeClr val="accent2"/>
              </a:buClr>
              <a:buFont typeface="Police système Courant"/>
              <a:buNone/>
              <a:defRPr sz="1800" b="0" i="0">
                <a:solidFill>
                  <a:srgbClr val="00284B"/>
                </a:solidFill>
                <a:latin typeface="Outfit Light" pitchFamily="2" charset="0"/>
              </a:defRPr>
            </a:lvl1pPr>
            <a:lvl2pPr marL="457200" indent="0">
              <a:buFont typeface="Police système Courant"/>
              <a:buNone/>
              <a:defRPr sz="1200" b="0" i="0">
                <a:latin typeface="Outfit Light" pitchFamily="2" charset="0"/>
              </a:defRPr>
            </a:lvl2pPr>
            <a:lvl3pPr marL="11430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3pPr>
            <a:lvl4pPr marL="16002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4pPr>
            <a:lvl5pPr marL="20574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5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6" name="Espace réservé du texte 24">
            <a:extLst>
              <a:ext uri="{FF2B5EF4-FFF2-40B4-BE49-F238E27FC236}">
                <a16:creationId xmlns:a16="http://schemas.microsoft.com/office/drawing/2014/main" id="{429FDE01-FEAC-7931-1616-9C364F5CA9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06227" y="4630197"/>
            <a:ext cx="2530280" cy="256502"/>
          </a:xfrm>
          <a:prstGeom prst="rect">
            <a:avLst/>
          </a:prstGeom>
        </p:spPr>
        <p:txBody>
          <a:bodyPr wrap="square" lIns="0" tIns="0" rIns="0" bIns="0" anchor="ctr"/>
          <a:lstStyle>
            <a:lvl1pPr marL="0" indent="0" algn="l">
              <a:buClr>
                <a:schemeClr val="accent2"/>
              </a:buClr>
              <a:buFont typeface="Police système Courant"/>
              <a:buNone/>
              <a:defRPr sz="1800" b="0" i="0">
                <a:solidFill>
                  <a:srgbClr val="00284B"/>
                </a:solidFill>
                <a:latin typeface="Outfit Light" pitchFamily="2" charset="0"/>
              </a:defRPr>
            </a:lvl1pPr>
            <a:lvl2pPr marL="457200" indent="0">
              <a:buFont typeface="Police système Courant"/>
              <a:buNone/>
              <a:defRPr sz="1200" b="0" i="0">
                <a:latin typeface="Outfit Light" pitchFamily="2" charset="0"/>
              </a:defRPr>
            </a:lvl2pPr>
            <a:lvl3pPr marL="11430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3pPr>
            <a:lvl4pPr marL="16002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4pPr>
            <a:lvl5pPr marL="20574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5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29" name="Espace réservé du texte 24">
            <a:extLst>
              <a:ext uri="{FF2B5EF4-FFF2-40B4-BE49-F238E27FC236}">
                <a16:creationId xmlns:a16="http://schemas.microsoft.com/office/drawing/2014/main" id="{EA8BF684-DB5A-8424-C71F-AEA0321B51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94679" y="4615970"/>
            <a:ext cx="2530280" cy="256502"/>
          </a:xfrm>
          <a:prstGeom prst="rect">
            <a:avLst/>
          </a:prstGeom>
        </p:spPr>
        <p:txBody>
          <a:bodyPr wrap="square" lIns="0" tIns="0" rIns="0" bIns="0" anchor="ctr"/>
          <a:lstStyle>
            <a:lvl1pPr marL="0" indent="0" algn="l">
              <a:buClr>
                <a:schemeClr val="accent2"/>
              </a:buClr>
              <a:buFont typeface="Police système Courant"/>
              <a:buNone/>
              <a:defRPr sz="1800" b="0" i="0">
                <a:solidFill>
                  <a:srgbClr val="00284B"/>
                </a:solidFill>
                <a:latin typeface="Outfit Light" pitchFamily="2" charset="0"/>
              </a:defRPr>
            </a:lvl1pPr>
            <a:lvl2pPr marL="457200" indent="0">
              <a:buFont typeface="Police système Courant"/>
              <a:buNone/>
              <a:defRPr sz="1200" b="0" i="0">
                <a:latin typeface="Outfit Light" pitchFamily="2" charset="0"/>
              </a:defRPr>
            </a:lvl2pPr>
            <a:lvl3pPr marL="11430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3pPr>
            <a:lvl4pPr marL="16002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4pPr>
            <a:lvl5pPr marL="2057400" indent="-228600">
              <a:buFont typeface="Police système Courant"/>
              <a:buChar char="◻"/>
              <a:defRPr b="0" i="0">
                <a:latin typeface="Outfit Light" pitchFamily="2" charset="0"/>
              </a:defRPr>
            </a:lvl5pPr>
          </a:lstStyle>
          <a:p>
            <a:pPr lvl="0"/>
            <a:r>
              <a:rPr lang="fr-FR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90269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129">
          <p15:clr>
            <a:srgbClr val="FBAE40"/>
          </p15:clr>
        </p15:guide>
        <p15:guide id="3" pos="55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26">
            <a:extLst>
              <a:ext uri="{FF2B5EF4-FFF2-40B4-BE49-F238E27FC236}">
                <a16:creationId xmlns:a16="http://schemas.microsoft.com/office/drawing/2014/main" id="{C6CC7FDC-36E0-367F-D965-C7FDDE205F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964265" y="793828"/>
            <a:ext cx="8353023" cy="4830170"/>
          </a:xfrm>
          <a:prstGeom prst="rect">
            <a:avLst/>
          </a:prstGeom>
          <a:solidFill>
            <a:schemeClr val="accent4">
              <a:lumMod val="10000"/>
            </a:schemeClr>
          </a:solidFill>
          <a:ln w="0">
            <a:noFill/>
          </a:ln>
        </p:spPr>
        <p:txBody>
          <a:bodyPr anchor="ctr"/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0B5FAA3-61A2-893F-2950-B577DB4C61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13" y="5001015"/>
            <a:ext cx="1265586" cy="370891"/>
          </a:xfrm>
          <a:prstGeom prst="rect">
            <a:avLst/>
          </a:prstGeom>
        </p:spPr>
      </p:pic>
      <p:sp>
        <p:nvSpPr>
          <p:cNvPr id="21" name="Titre 20">
            <a:extLst>
              <a:ext uri="{FF2B5EF4-FFF2-40B4-BE49-F238E27FC236}">
                <a16:creationId xmlns:a16="http://schemas.microsoft.com/office/drawing/2014/main" id="{F85C5083-8D64-CCF4-506A-25CBEB22D0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4712" y="5641998"/>
            <a:ext cx="7930095" cy="667023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800" b="0" i="0">
                <a:solidFill>
                  <a:srgbClr val="00284B"/>
                </a:solidFill>
                <a:latin typeface="Outfit" pitchFamily="2" charset="0"/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D5E0A3C5-3C6F-8016-01F9-F9863EFEF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35747" y="5623998"/>
            <a:ext cx="2281541" cy="69256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r">
              <a:buNone/>
              <a:defRPr sz="1200" b="0" i="0">
                <a:solidFill>
                  <a:srgbClr val="00284B"/>
                </a:solidFill>
                <a:latin typeface="Outfit" pitchFamily="2" charset="0"/>
              </a:defRPr>
            </a:lvl1pPr>
          </a:lstStyle>
          <a:p>
            <a:pPr lvl="0"/>
            <a:r>
              <a:rPr lang="fr-FR"/>
              <a:t>Date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698FCF7-8985-2F31-EE98-5DDBD27F7D67}"/>
              </a:ext>
            </a:extLst>
          </p:cNvPr>
          <p:cNvCxnSpPr/>
          <p:nvPr userDrawn="1"/>
        </p:nvCxnSpPr>
        <p:spPr>
          <a:xfrm>
            <a:off x="874712" y="5609048"/>
            <a:ext cx="422881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8412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43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orient="horz" pos="1117" userDrawn="1">
          <p15:clr>
            <a:srgbClr val="FBAE40"/>
          </p15:clr>
        </p15:guide>
        <p15:guide id="4" pos="55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rcal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E192A77-3D26-71A5-40A6-7E3907C7A95D}"/>
              </a:ext>
            </a:extLst>
          </p:cNvPr>
          <p:cNvSpPr/>
          <p:nvPr userDrawn="1"/>
        </p:nvSpPr>
        <p:spPr>
          <a:xfrm>
            <a:off x="0" y="0"/>
            <a:ext cx="6986400" cy="68470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26">
            <a:extLst>
              <a:ext uri="{FF2B5EF4-FFF2-40B4-BE49-F238E27FC236}">
                <a16:creationId xmlns:a16="http://schemas.microsoft.com/office/drawing/2014/main" id="{043F60B9-2A82-6FF9-8189-D600981DB4C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0946" y="717714"/>
            <a:ext cx="5491920" cy="5198439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840B94C6-716D-D113-7275-240F28D24E2E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C025BD4-FC2D-AE13-F59C-6BAABD8C3B57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65" name="Connecteur droit 64">
              <a:extLst>
                <a:ext uri="{FF2B5EF4-FFF2-40B4-BE49-F238E27FC236}">
                  <a16:creationId xmlns:a16="http://schemas.microsoft.com/office/drawing/2014/main" id="{DEAF8761-9D37-FAC2-9D23-2388E5410BBC}"/>
                </a:ext>
              </a:extLst>
            </p:cNvPr>
            <p:cNvCxnSpPr>
              <a:cxnSpLocks/>
              <a:endCxn id="64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7089BF5-5931-37A7-A2A5-3114E00D2F3B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137962E9-4E7E-8FCA-93DD-51D4F14AE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DDCF1319-8BE7-F6F2-5BB1-6936648CB719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36543C38-3FE8-3EB2-DBE6-78E912DA4C6A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sp>
        <p:nvSpPr>
          <p:cNvPr id="7" name="Espace réservé du texte 50">
            <a:extLst>
              <a:ext uri="{FF2B5EF4-FFF2-40B4-BE49-F238E27FC236}">
                <a16:creationId xmlns:a16="http://schemas.microsoft.com/office/drawing/2014/main" id="{C37989ED-A587-F9B2-3DF8-49EC8560FE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99242" y="1457232"/>
            <a:ext cx="891217" cy="83168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1" i="0">
                <a:solidFill>
                  <a:srgbClr val="00284B"/>
                </a:solidFill>
                <a:latin typeface="Outfit" pitchFamily="2" charset="0"/>
              </a:defRPr>
            </a:lvl1pPr>
          </a:lstStyle>
          <a:p>
            <a:pPr lvl="0"/>
            <a:r>
              <a:rPr lang="fr-FR"/>
              <a:t>1</a:t>
            </a:r>
          </a:p>
        </p:txBody>
      </p:sp>
      <p:sp>
        <p:nvSpPr>
          <p:cNvPr id="9" name="Espace réservé du texte 47">
            <a:extLst>
              <a:ext uri="{FF2B5EF4-FFF2-40B4-BE49-F238E27FC236}">
                <a16:creationId xmlns:a16="http://schemas.microsoft.com/office/drawing/2014/main" id="{42AE2B0D-7CDB-BBBF-9C7B-CA33FD72F1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99242" y="4133390"/>
            <a:ext cx="4222161" cy="17827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24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pPr lvl="0"/>
            <a:r>
              <a:rPr lang="fr-FR"/>
              <a:t>Sous titre</a:t>
            </a:r>
          </a:p>
        </p:txBody>
      </p:sp>
      <p:sp>
        <p:nvSpPr>
          <p:cNvPr id="11" name="Titre 22">
            <a:extLst>
              <a:ext uri="{FF2B5EF4-FFF2-40B4-BE49-F238E27FC236}">
                <a16:creationId xmlns:a16="http://schemas.microsoft.com/office/drawing/2014/main" id="{92F4CB73-FA7C-9C60-A77E-CFE36B3B2C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99244" y="2288914"/>
            <a:ext cx="4222162" cy="1386895"/>
          </a:xfrm>
          <a:prstGeom prst="rect">
            <a:avLst/>
          </a:prstGeom>
        </p:spPr>
        <p:txBody>
          <a:bodyPr lIns="0" rIns="0" anchor="t"/>
          <a:lstStyle>
            <a:lvl1pPr>
              <a:lnSpc>
                <a:spcPts val="4660"/>
              </a:lnSpc>
              <a:defRPr sz="44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Titre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9CDD1DF-F6E9-DFA9-F278-025C84F25666}"/>
              </a:ext>
            </a:extLst>
          </p:cNvPr>
          <p:cNvCxnSpPr>
            <a:cxnSpLocks/>
          </p:cNvCxnSpPr>
          <p:nvPr userDrawn="1"/>
        </p:nvCxnSpPr>
        <p:spPr>
          <a:xfrm>
            <a:off x="7099243" y="3832100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01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7129">
          <p15:clr>
            <a:srgbClr val="FBAE40"/>
          </p15:clr>
        </p15:guide>
        <p15:guide id="3" pos="551">
          <p15:clr>
            <a:srgbClr val="FBAE40"/>
          </p15:clr>
        </p15:guide>
        <p15:guide id="4" orient="horz" pos="68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mmai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FBA222-6F24-6FEC-2104-8079B5604F02}"/>
              </a:ext>
            </a:extLst>
          </p:cNvPr>
          <p:cNvSpPr/>
          <p:nvPr userDrawn="1"/>
        </p:nvSpPr>
        <p:spPr>
          <a:xfrm>
            <a:off x="5205600" y="0"/>
            <a:ext cx="69864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pour une image  26">
            <a:extLst>
              <a:ext uri="{FF2B5EF4-FFF2-40B4-BE49-F238E27FC236}">
                <a16:creationId xmlns:a16="http://schemas.microsoft.com/office/drawing/2014/main" id="{D9162194-504A-F1DC-203B-4D753DE8E2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6601" y="1504866"/>
            <a:ext cx="4364805" cy="4301119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00284B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28" name="Espace réservé du texte 13">
            <a:extLst>
              <a:ext uri="{FF2B5EF4-FFF2-40B4-BE49-F238E27FC236}">
                <a16:creationId xmlns:a16="http://schemas.microsoft.com/office/drawing/2014/main" id="{5E236CBE-4763-5B86-C083-4C5A126BC4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0594" y="1504866"/>
            <a:ext cx="3480090" cy="4301119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just">
              <a:buClr>
                <a:schemeClr val="accent2"/>
              </a:buClr>
              <a:buFont typeface="+mj-lt"/>
              <a:buAutoNum type="arabicPeriod"/>
              <a:defRPr sz="1800" b="0" i="0" spc="0">
                <a:solidFill>
                  <a:srgbClr val="00284B"/>
                </a:solidFill>
                <a:latin typeface="Outfit Light" pitchFamily="2" charset="0"/>
              </a:defRPr>
            </a:lvl1pPr>
            <a:lvl2pPr marL="800100" indent="-342900" algn="just">
              <a:buClr>
                <a:schemeClr val="accent2"/>
              </a:buClr>
              <a:buFont typeface="+mj-lt"/>
              <a:buAutoNum type="arabicPeriod"/>
              <a:defRPr sz="1800" b="0" i="0" spc="0">
                <a:solidFill>
                  <a:srgbClr val="00284B"/>
                </a:solidFill>
                <a:latin typeface="Outfit Light" pitchFamily="2" charset="0"/>
              </a:defRPr>
            </a:lvl2pPr>
            <a:lvl3pPr marL="1257300" indent="-342900" algn="just">
              <a:buClr>
                <a:schemeClr val="accent2"/>
              </a:buClr>
              <a:buFont typeface="+mj-lt"/>
              <a:buAutoNum type="arabicPeriod"/>
              <a:defRPr sz="1800" b="0" i="0" spc="0">
                <a:solidFill>
                  <a:srgbClr val="00284B"/>
                </a:solidFill>
                <a:latin typeface="Outfit Light" pitchFamily="2" charset="0"/>
              </a:defRPr>
            </a:lvl3pPr>
            <a:lvl4pPr marL="1714500" indent="-342900" algn="just">
              <a:buClr>
                <a:schemeClr val="accent2"/>
              </a:buClr>
              <a:buFont typeface="+mj-lt"/>
              <a:buAutoNum type="arabicPeriod"/>
              <a:defRPr sz="1800" b="0" i="0" spc="0">
                <a:solidFill>
                  <a:srgbClr val="00284B"/>
                </a:solidFill>
                <a:latin typeface="Outfit Light" pitchFamily="2" charset="0"/>
              </a:defRPr>
            </a:lvl4pPr>
            <a:lvl5pPr marL="2171700" indent="-342900" algn="just">
              <a:buClr>
                <a:schemeClr val="accent2"/>
              </a:buClr>
              <a:buFont typeface="+mj-lt"/>
              <a:buAutoNum type="arabicPeriod"/>
              <a:defRPr sz="1800" b="0" i="0" spc="0">
                <a:solidFill>
                  <a:srgbClr val="00284B"/>
                </a:solidFill>
                <a:latin typeface="Outfit Light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C1E8DE15-9894-9812-86F3-44F7B7A725E2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 30">
            <a:extLst>
              <a:ext uri="{FF2B5EF4-FFF2-40B4-BE49-F238E27FC236}">
                <a16:creationId xmlns:a16="http://schemas.microsoft.com/office/drawing/2014/main" id="{6432F44A-9A0A-B64A-6C31-DA948FEC2C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240A0273-BD92-A00F-96A1-FC508D5D3872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B0022D10-6BCE-10EB-F8B9-A5C0829B248F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7C0F997-FBF2-B048-5793-BB938377BCA6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BCB6F6A-1545-6C3C-D84E-A32B26003DDB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416800AE-F10B-61F4-0705-04463468D20D}"/>
                </a:ext>
              </a:extLst>
            </p:cNvPr>
            <p:cNvCxnSpPr>
              <a:cxnSpLocks/>
              <a:endCxn id="6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084466E-F98B-C09D-9192-E5B61A3C3CF0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  <p:sp>
        <p:nvSpPr>
          <p:cNvPr id="10" name="Titre 22">
            <a:extLst>
              <a:ext uri="{FF2B5EF4-FFF2-40B4-BE49-F238E27FC236}">
                <a16:creationId xmlns:a16="http://schemas.microsoft.com/office/drawing/2014/main" id="{C4516DE0-F8C1-B522-FFC2-001B878EEE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2482099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Sommaire</a:t>
            </a:r>
          </a:p>
        </p:txBody>
      </p:sp>
    </p:spTree>
    <p:extLst>
      <p:ext uri="{BB962C8B-B14F-4D97-AF65-F5344CB8AC3E}">
        <p14:creationId xmlns:p14="http://schemas.microsoft.com/office/powerpoint/2010/main" val="36742580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7129" userDrawn="1">
          <p15:clr>
            <a:srgbClr val="FBAE40"/>
          </p15:clr>
        </p15:guide>
        <p15:guide id="4" orient="horz" pos="4020">
          <p15:clr>
            <a:srgbClr val="FBAE40"/>
          </p15:clr>
        </p15:guide>
        <p15:guide id="5" pos="55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e 1 colon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777743-3662-46B8-40E2-708E107A6EAB}"/>
              </a:ext>
            </a:extLst>
          </p:cNvPr>
          <p:cNvSpPr>
            <a:spLocks/>
          </p:cNvSpPr>
          <p:nvPr userDrawn="1"/>
        </p:nvSpPr>
        <p:spPr>
          <a:xfrm>
            <a:off x="3363045" y="-10948"/>
            <a:ext cx="8828955" cy="68599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22">
            <a:extLst>
              <a:ext uri="{FF2B5EF4-FFF2-40B4-BE49-F238E27FC236}">
                <a16:creationId xmlns:a16="http://schemas.microsoft.com/office/drawing/2014/main" id="{CBB26BBD-EA2E-A335-FB84-1841D735F9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2482099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Edito</a:t>
            </a:r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AB1F756A-9EE9-0619-F604-197CF99EC0DB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BC97780C-77A9-276F-4910-6872D4DB61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4F858123-8491-F143-4AD3-A46D97D600BA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ED3E66E-67EB-A238-616D-984DFD269FFC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31910C3-2582-1A5C-7DCA-6C080523C9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35341" y="1035298"/>
            <a:ext cx="7686710" cy="4955928"/>
          </a:xfrm>
          <a:prstGeom prst="rect">
            <a:avLst/>
          </a:prstGeom>
        </p:spPr>
        <p:txBody>
          <a:bodyPr/>
          <a:lstStyle>
            <a:lvl1pPr marL="228600" indent="-228600" algn="just">
              <a:spcBef>
                <a:spcPts val="6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  <a:defRPr sz="1800">
                <a:solidFill>
                  <a:srgbClr val="00284B"/>
                </a:solidFill>
                <a:latin typeface="Outfit Black" pitchFamily="2" charset="0"/>
              </a:defRPr>
            </a:lvl1pPr>
            <a:lvl2pPr marL="0" indent="0" algn="just">
              <a:spcBef>
                <a:spcPts val="0"/>
              </a:spcBef>
              <a:spcAft>
                <a:spcPts val="600"/>
              </a:spcAft>
              <a:buClr>
                <a:srgbClr val="FFA038"/>
              </a:buClr>
              <a:buSzPct val="120000"/>
              <a:buFont typeface="Wingdings" panose="05000000000000000000" pitchFamily="2" charset="2"/>
              <a:buNone/>
              <a:defRPr sz="1800">
                <a:solidFill>
                  <a:srgbClr val="00284B"/>
                </a:solidFill>
                <a:latin typeface="Outfit Light" pitchFamily="2" charset="0"/>
              </a:defRPr>
            </a:lvl2pPr>
            <a:lvl3pPr marL="893763" indent="0">
              <a:buFontTx/>
              <a:buNone/>
              <a:defRPr sz="1800">
                <a:solidFill>
                  <a:srgbClr val="00284B"/>
                </a:solidFill>
                <a:latin typeface="Outfit Light" pitchFamily="2" charset="0"/>
              </a:defRPr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endParaRPr lang="fr-FR"/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364F3205-FC1B-2946-DCD5-BFEB828F14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9950" y="1487488"/>
            <a:ext cx="2151063" cy="45021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84B"/>
                </a:solidFill>
              </a:defRPr>
            </a:lvl1pPr>
          </a:lstStyle>
          <a:p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D0886EA3-B30C-E6DB-A10F-32F06BC71AF2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84F35F1-C6E6-6D50-BA1E-10A105B850C6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E0BA09A0-99B7-5A49-1C6F-EF609E4D9341}"/>
                </a:ext>
              </a:extLst>
            </p:cNvPr>
            <p:cNvCxnSpPr>
              <a:cxnSpLocks/>
              <a:endCxn id="9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54C9902-B833-10E9-38BF-991577F1A795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981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7129">
          <p15:clr>
            <a:srgbClr val="FBAE40"/>
          </p15:clr>
        </p15:guide>
        <p15:guide id="4" orient="horz" pos="686">
          <p15:clr>
            <a:srgbClr val="FBAE40"/>
          </p15:clr>
        </p15:guide>
        <p15:guide id="5" pos="55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1 colon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777743-3662-46B8-40E2-708E107A6EA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8828955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22">
            <a:extLst>
              <a:ext uri="{FF2B5EF4-FFF2-40B4-BE49-F238E27FC236}">
                <a16:creationId xmlns:a16="http://schemas.microsoft.com/office/drawing/2014/main" id="{CBB26BBD-EA2E-A335-FB84-1841D735F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97780C-77A9-276F-4910-6872D4DB61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4F858123-8491-F143-4AD3-A46D97D600BA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ED3E66E-67EB-A238-616D-984DFD269FFC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231910C3-2582-1A5C-7DCA-6C080523C9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9951" y="1487488"/>
            <a:ext cx="10452100" cy="4503737"/>
          </a:xfrm>
          <a:prstGeom prst="rect">
            <a:avLst/>
          </a:prstGeom>
        </p:spPr>
        <p:txBody>
          <a:bodyPr/>
          <a:lstStyle>
            <a:lvl1pPr marL="228600" indent="-228600" algn="just">
              <a:spcBef>
                <a:spcPts val="6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  <a:defRPr sz="1800">
                <a:solidFill>
                  <a:srgbClr val="00284B"/>
                </a:solidFill>
                <a:latin typeface="Outfit" pitchFamily="2" charset="0"/>
              </a:defRPr>
            </a:lvl1pPr>
            <a:lvl2pPr marL="719138" indent="0" algn="just">
              <a:spcBef>
                <a:spcPts val="0"/>
              </a:spcBef>
              <a:spcAft>
                <a:spcPts val="600"/>
              </a:spcAft>
              <a:buFontTx/>
              <a:buNone/>
              <a:defRPr sz="1600">
                <a:solidFill>
                  <a:srgbClr val="00284B"/>
                </a:solidFill>
                <a:latin typeface="Outfit Light" pitchFamily="2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161A764-3309-19B3-25E6-174FEAD2B9F7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4E82DD9-903C-46B9-F669-FD0F4B3AB969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BB51BBF0-C1E5-EFF3-2122-ABB5117BAC05}"/>
                </a:ext>
              </a:extLst>
            </p:cNvPr>
            <p:cNvCxnSpPr>
              <a:cxnSpLocks/>
              <a:endCxn id="7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F42FEF-CB8F-7F36-0882-A74309FA4035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63C391F-A113-B045-D748-B1C9E78B9418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78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7129">
          <p15:clr>
            <a:srgbClr val="FBAE40"/>
          </p15:clr>
        </p15:guide>
        <p15:guide id="4" orient="horz" pos="686">
          <p15:clr>
            <a:srgbClr val="FBAE40"/>
          </p15:clr>
        </p15:guide>
        <p15:guide id="5" pos="55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214D14-CEDE-C840-9E4B-8A001830D0A8}"/>
              </a:ext>
            </a:extLst>
          </p:cNvPr>
          <p:cNvSpPr/>
          <p:nvPr userDrawn="1"/>
        </p:nvSpPr>
        <p:spPr>
          <a:xfrm>
            <a:off x="0" y="0"/>
            <a:ext cx="8828955" cy="6858000"/>
          </a:xfrm>
          <a:prstGeom prst="rect">
            <a:avLst/>
          </a:prstGeom>
          <a:solidFill>
            <a:srgbClr val="F7F6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252959"/>
              </a:solidFill>
            </a:endParaRPr>
          </a:p>
        </p:txBody>
      </p:sp>
      <p:sp>
        <p:nvSpPr>
          <p:cNvPr id="46" name="Titre 22">
            <a:extLst>
              <a:ext uri="{FF2B5EF4-FFF2-40B4-BE49-F238E27FC236}">
                <a16:creationId xmlns:a16="http://schemas.microsoft.com/office/drawing/2014/main" id="{4085111C-48E4-EE77-DEBB-B29808A7BE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Titre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765D3D-133E-2AF4-1BA5-2666C5EA39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E662F30B-9FE4-CF0F-3E34-99810B0F86AA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A88D22C4-E43A-D46D-773C-DB78AB8733C2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sp>
        <p:nvSpPr>
          <p:cNvPr id="7" name="Rectangle 60">
            <a:extLst>
              <a:ext uri="{FF2B5EF4-FFF2-40B4-BE49-F238E27FC236}">
                <a16:creationId xmlns:a16="http://schemas.microsoft.com/office/drawing/2014/main" id="{223B145A-D99A-6713-AEFD-30FAF9409D26}"/>
              </a:ext>
            </a:extLst>
          </p:cNvPr>
          <p:cNvSpPr>
            <a:spLocks noChangeAspect="1"/>
          </p:cNvSpPr>
          <p:nvPr userDrawn="1"/>
        </p:nvSpPr>
        <p:spPr>
          <a:xfrm>
            <a:off x="10110216" y="4728908"/>
            <a:ext cx="1207072" cy="120707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84B"/>
              </a:solidFill>
            </a:endParaRPr>
          </a:p>
        </p:txBody>
      </p:sp>
      <p:grpSp>
        <p:nvGrpSpPr>
          <p:cNvPr id="8" name="Gruppo 1">
            <a:extLst>
              <a:ext uri="{FF2B5EF4-FFF2-40B4-BE49-F238E27FC236}">
                <a16:creationId xmlns:a16="http://schemas.microsoft.com/office/drawing/2014/main" id="{A0D4A1DA-1A6D-03F1-4620-02ED18D01DAF}"/>
              </a:ext>
            </a:extLst>
          </p:cNvPr>
          <p:cNvGrpSpPr/>
          <p:nvPr userDrawn="1"/>
        </p:nvGrpSpPr>
        <p:grpSpPr>
          <a:xfrm rot="5400000">
            <a:off x="9128469" y="1394960"/>
            <a:ext cx="2160000" cy="2160916"/>
            <a:chOff x="6881241" y="3711297"/>
            <a:chExt cx="2160000" cy="2160916"/>
          </a:xfrm>
        </p:grpSpPr>
        <p:cxnSp>
          <p:nvCxnSpPr>
            <p:cNvPr id="10" name="Connettore diritto 2">
              <a:extLst>
                <a:ext uri="{FF2B5EF4-FFF2-40B4-BE49-F238E27FC236}">
                  <a16:creationId xmlns:a16="http://schemas.microsoft.com/office/drawing/2014/main" id="{B384CF31-15C1-147E-B501-0B436D00D589}"/>
                </a:ext>
              </a:extLst>
            </p:cNvPr>
            <p:cNvCxnSpPr/>
            <p:nvPr/>
          </p:nvCxnSpPr>
          <p:spPr>
            <a:xfrm>
              <a:off x="6881241" y="3711297"/>
              <a:ext cx="0" cy="2160000"/>
            </a:xfrm>
            <a:prstGeom prst="line">
              <a:avLst/>
            </a:prstGeom>
            <a:ln w="158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ttore diritto 3">
              <a:extLst>
                <a:ext uri="{FF2B5EF4-FFF2-40B4-BE49-F238E27FC236}">
                  <a16:creationId xmlns:a16="http://schemas.microsoft.com/office/drawing/2014/main" id="{FE5729A7-332D-F133-0A91-1C37887A55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81241" y="5872213"/>
              <a:ext cx="2160000" cy="0"/>
            </a:xfrm>
            <a:prstGeom prst="line">
              <a:avLst/>
            </a:prstGeom>
            <a:ln w="158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Espace réservé pour une image  26">
            <a:extLst>
              <a:ext uri="{FF2B5EF4-FFF2-40B4-BE49-F238E27FC236}">
                <a16:creationId xmlns:a16="http://schemas.microsoft.com/office/drawing/2014/main" id="{13277A00-DF62-2C4C-DEC1-A0EEF09D80E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280043" y="1528790"/>
            <a:ext cx="1936075" cy="1900210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47F25B67-7283-205C-3A48-43D8E17775E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301367" y="3923793"/>
            <a:ext cx="1936075" cy="1900210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txBody>
          <a:bodyPr anchor="ctr"/>
          <a:lstStyle>
            <a:lvl1pPr algn="ctr">
              <a:defRPr sz="1400">
                <a:solidFill>
                  <a:srgbClr val="FF0000"/>
                </a:solidFill>
              </a:defRPr>
            </a:lvl1pPr>
          </a:lstStyle>
          <a:p>
            <a:r>
              <a:rPr lang="fr-FR"/>
              <a:t>Cliquez pour changer l’image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E666958-8D2B-725A-8F5C-8B2208FAEC7D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45E88EC-CF04-583C-4FBE-B12F3FD15196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4F29E2E9-31B7-AF02-6020-7528B5C3DAC3}"/>
                </a:ext>
              </a:extLst>
            </p:cNvPr>
            <p:cNvCxnSpPr>
              <a:cxnSpLocks/>
              <a:endCxn id="13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FFB16A-5637-5AE0-2DB5-7F88BB86B402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92B5BD9-7C7D-5CFE-6678-6D1C3368E8F0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11">
            <a:extLst>
              <a:ext uri="{FF2B5EF4-FFF2-40B4-BE49-F238E27FC236}">
                <a16:creationId xmlns:a16="http://schemas.microsoft.com/office/drawing/2014/main" id="{65E6125B-62CF-8E04-63DB-238E9D2A1E4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9950" y="1638849"/>
            <a:ext cx="7729167" cy="429681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A038"/>
              </a:buClr>
              <a:buSzPct val="120000"/>
              <a:buFont typeface="Wingdings" panose="05000000000000000000" pitchFamily="2" charset="2"/>
              <a:buNone/>
              <a:defRPr sz="1800">
                <a:solidFill>
                  <a:srgbClr val="00284B"/>
                </a:solidFill>
                <a:latin typeface="Outfit" pitchFamily="2" charset="0"/>
              </a:defRPr>
            </a:lvl1pPr>
            <a:lvl2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  <a:defRPr sz="1600">
                <a:solidFill>
                  <a:srgbClr val="00284B"/>
                </a:solidFill>
                <a:latin typeface="Outfit Light" pitchFamily="2" charset="0"/>
              </a:defRPr>
            </a:lvl2pPr>
            <a:lvl3pPr marL="1143000" indent="-228600">
              <a:buClr>
                <a:srgbClr val="B3C8D7"/>
              </a:buClr>
              <a:buFont typeface="Wingdings" panose="05000000000000000000" pitchFamily="2" charset="2"/>
              <a:buChar char="ü"/>
              <a:defRPr sz="1600">
                <a:solidFill>
                  <a:srgbClr val="00284B"/>
                </a:solidFill>
                <a:latin typeface="Outfit Light" pitchFamily="2" charset="0"/>
              </a:defRPr>
            </a:lvl3pPr>
            <a:lvl4pPr>
              <a:defRPr>
                <a:latin typeface="Outfit Light" pitchFamily="2" charset="0"/>
              </a:defRPr>
            </a:lvl4pPr>
            <a:lvl5pPr>
              <a:defRPr>
                <a:latin typeface="Outfit Light" pitchFamily="2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673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74">
          <p15:clr>
            <a:srgbClr val="FBAE40"/>
          </p15:clr>
        </p15:guide>
        <p15:guide id="2" pos="7129">
          <p15:clr>
            <a:srgbClr val="FBAE40"/>
          </p15:clr>
        </p15:guide>
        <p15:guide id="4" orient="horz" pos="686">
          <p15:clr>
            <a:srgbClr val="FBAE40"/>
          </p15:clr>
        </p15:guide>
        <p15:guide id="5" pos="55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2 colonn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90D38E-1671-E0D1-5B34-D69DB7DCC667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22">
            <a:extLst>
              <a:ext uri="{FF2B5EF4-FFF2-40B4-BE49-F238E27FC236}">
                <a16:creationId xmlns:a16="http://schemas.microsoft.com/office/drawing/2014/main" id="{F0CA5E40-45C7-F0CF-6436-6379A10365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Titre</a:t>
            </a:r>
          </a:p>
        </p:txBody>
      </p: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DDEC1A92-2B9F-884E-BC7C-8E09095F4CB2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BBE680CB-902F-A587-E30F-27C3721AF6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7FDFE9EF-4D7A-6D9A-D1D3-F5B746709F24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00284B"/>
                </a:solidFill>
              </a:rPr>
              <a:t>KORUS group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015223B4-E265-B514-D199-48D1CAC96443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00284B"/>
                </a:solidFill>
              </a:rPr>
              <a:pPr/>
              <a:t>‹N°›</a:t>
            </a:fld>
            <a:endParaRPr lang="fr-FR" sz="900">
              <a:solidFill>
                <a:srgbClr val="00284B"/>
              </a:solidFill>
            </a:endParaRP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4F6DE808-4AA9-169D-957C-FD3A8FC0CC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0946" y="1366838"/>
            <a:ext cx="4946977" cy="4716462"/>
          </a:xfrm>
          <a:prstGeom prst="rect">
            <a:avLst/>
          </a:prstGeom>
        </p:spPr>
        <p:txBody>
          <a:bodyPr/>
          <a:lstStyle>
            <a:lvl1pPr marL="228600" indent="-228600" algn="just">
              <a:spcBef>
                <a:spcPts val="6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  <a:defRPr sz="1800">
                <a:solidFill>
                  <a:srgbClr val="00284B"/>
                </a:solidFill>
                <a:latin typeface="Outfit" pitchFamily="2" charset="0"/>
              </a:defRPr>
            </a:lvl1pPr>
            <a:lvl2pPr marL="0" indent="0" algn="just">
              <a:spcBef>
                <a:spcPts val="0"/>
              </a:spcBef>
              <a:spcAft>
                <a:spcPts val="600"/>
              </a:spcAft>
              <a:buFontTx/>
              <a:buNone/>
              <a:defRPr sz="1600">
                <a:solidFill>
                  <a:srgbClr val="00284B"/>
                </a:solidFill>
                <a:latin typeface="Outfit Light" pitchFamily="2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3" name="Espace réservé du texte 9">
            <a:extLst>
              <a:ext uri="{FF2B5EF4-FFF2-40B4-BE49-F238E27FC236}">
                <a16:creationId xmlns:a16="http://schemas.microsoft.com/office/drawing/2014/main" id="{DD386AED-A624-28BA-61E1-99217AAC2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74429" y="1366838"/>
            <a:ext cx="4946977" cy="4716462"/>
          </a:xfrm>
          <a:prstGeom prst="rect">
            <a:avLst/>
          </a:prstGeom>
        </p:spPr>
        <p:txBody>
          <a:bodyPr/>
          <a:lstStyle>
            <a:lvl1pPr marL="228600" indent="-228600" algn="just">
              <a:spcBef>
                <a:spcPts val="600"/>
              </a:spcBef>
              <a:buClr>
                <a:srgbClr val="FFA038"/>
              </a:buClr>
              <a:buSzPct val="120000"/>
              <a:buFont typeface="Wingdings" panose="05000000000000000000" pitchFamily="2" charset="2"/>
              <a:buChar char="§"/>
              <a:defRPr sz="1800">
                <a:solidFill>
                  <a:srgbClr val="00284B"/>
                </a:solidFill>
                <a:latin typeface="Outfit" pitchFamily="2" charset="0"/>
              </a:defRPr>
            </a:lvl1pPr>
            <a:lvl2pPr marL="0" indent="0" algn="just">
              <a:spcBef>
                <a:spcPts val="0"/>
              </a:spcBef>
              <a:spcAft>
                <a:spcPts val="600"/>
              </a:spcAft>
              <a:buFontTx/>
              <a:buNone/>
              <a:defRPr sz="1600">
                <a:solidFill>
                  <a:srgbClr val="00284B"/>
                </a:solidFill>
                <a:latin typeface="Outfit Light" pitchFamily="2" charset="0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4C22F13-35D8-E136-8940-616C6AA4302C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2831B51-9542-637A-26AF-356E16A6D871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89DAE275-E41F-61DC-F6C2-D48FD1065646}"/>
                </a:ext>
              </a:extLst>
            </p:cNvPr>
            <p:cNvCxnSpPr>
              <a:cxnSpLocks/>
              <a:endCxn id="7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3FB9CD9-40F9-EF3A-E201-E95CE3302770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284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2609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>
          <p15:clr>
            <a:srgbClr val="FBAE40"/>
          </p15:clr>
        </p15:guide>
        <p15:guide id="2" pos="7129" userDrawn="1">
          <p15:clr>
            <a:srgbClr val="FBAE40"/>
          </p15:clr>
        </p15:guide>
        <p15:guide id="3" pos="551" userDrawn="1">
          <p15:clr>
            <a:srgbClr val="FBAE40"/>
          </p15:clr>
        </p15:guide>
        <p15:guide id="4" orient="horz" pos="68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eu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B403C2B1-884C-478E-C778-F715361D69D5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F7F6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2F6D2EB2-21FB-7B1F-9F00-4456DDD2BBB1}"/>
              </a:ext>
            </a:extLst>
          </p:cNvPr>
          <p:cNvGrpSpPr/>
          <p:nvPr userDrawn="1"/>
        </p:nvGrpSpPr>
        <p:grpSpPr>
          <a:xfrm>
            <a:off x="880946" y="6291021"/>
            <a:ext cx="10433592" cy="36000"/>
            <a:chOff x="880946" y="6291021"/>
            <a:chExt cx="10433592" cy="36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634527D-7E23-9263-8CE3-889CE8D024CB}"/>
                </a:ext>
              </a:extLst>
            </p:cNvPr>
            <p:cNvSpPr/>
            <p:nvPr userDrawn="1"/>
          </p:nvSpPr>
          <p:spPr>
            <a:xfrm>
              <a:off x="11278538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52959"/>
                </a:solidFill>
              </a:endParaRPr>
            </a:p>
          </p:txBody>
        </p: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6FB6B1B0-6956-CC5C-FAC8-68A808DD97B6}"/>
                </a:ext>
              </a:extLst>
            </p:cNvPr>
            <p:cNvCxnSpPr>
              <a:cxnSpLocks/>
              <a:endCxn id="33" idx="1"/>
            </p:cNvCxnSpPr>
            <p:nvPr userDrawn="1"/>
          </p:nvCxnSpPr>
          <p:spPr>
            <a:xfrm>
              <a:off x="920236" y="6307221"/>
              <a:ext cx="10358302" cy="1800"/>
            </a:xfrm>
            <a:prstGeom prst="line">
              <a:avLst/>
            </a:prstGeom>
            <a:ln w="12700">
              <a:solidFill>
                <a:srgbClr val="0028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865302F-2E80-2BD2-FDBE-BDB255FDCFFC}"/>
                </a:ext>
              </a:extLst>
            </p:cNvPr>
            <p:cNvSpPr/>
            <p:nvPr userDrawn="1"/>
          </p:nvSpPr>
          <p:spPr>
            <a:xfrm>
              <a:off x="880946" y="6291021"/>
              <a:ext cx="36000" cy="36000"/>
            </a:xfrm>
            <a:prstGeom prst="rect">
              <a:avLst/>
            </a:prstGeom>
            <a:ln>
              <a:solidFill>
                <a:srgbClr val="0028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252959"/>
                </a:solidFill>
              </a:endParaRPr>
            </a:p>
          </p:txBody>
        </p:sp>
      </p:grpSp>
      <p:pic>
        <p:nvPicPr>
          <p:cNvPr id="37" name="Image 36">
            <a:extLst>
              <a:ext uri="{FF2B5EF4-FFF2-40B4-BE49-F238E27FC236}">
                <a16:creationId xmlns:a16="http://schemas.microsoft.com/office/drawing/2014/main" id="{57770D33-0AD6-D5FE-6B67-DB0A484FAF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2744" y="-10948"/>
            <a:ext cx="728662" cy="728662"/>
          </a:xfrm>
          <a:prstGeom prst="rect">
            <a:avLst/>
          </a:prstGeom>
        </p:spPr>
      </p:pic>
      <p:sp>
        <p:nvSpPr>
          <p:cNvPr id="38" name="Titre 22">
            <a:extLst>
              <a:ext uri="{FF2B5EF4-FFF2-40B4-BE49-F238E27FC236}">
                <a16:creationId xmlns:a16="http://schemas.microsoft.com/office/drawing/2014/main" id="{540B8F4E-2A98-C946-073F-981A6A4218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0946" y="365126"/>
            <a:ext cx="9367135" cy="721384"/>
          </a:xfrm>
          <a:prstGeom prst="rect">
            <a:avLst/>
          </a:prstGeom>
        </p:spPr>
        <p:txBody>
          <a:bodyPr lIns="0" rIns="0" anchor="b"/>
          <a:lstStyle>
            <a:lvl1pPr>
              <a:defRPr sz="2800" b="0" i="0">
                <a:solidFill>
                  <a:srgbClr val="00284B"/>
                </a:solidFill>
                <a:latin typeface="Outfit Light" pitchFamily="2" charset="0"/>
              </a:defRPr>
            </a:lvl1pPr>
          </a:lstStyle>
          <a:p>
            <a:r>
              <a:rPr lang="fr-FR"/>
              <a:t>Neutre</a:t>
            </a:r>
          </a:p>
        </p:txBody>
      </p:sp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399E31C0-5B98-80C2-9275-02342968F617}"/>
              </a:ext>
            </a:extLst>
          </p:cNvPr>
          <p:cNvSpPr txBox="1">
            <a:spLocks/>
          </p:cNvSpPr>
          <p:nvPr userDrawn="1"/>
        </p:nvSpPr>
        <p:spPr>
          <a:xfrm>
            <a:off x="892141" y="6529924"/>
            <a:ext cx="2743200" cy="322677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914400" rtl="0" eaLnBrk="1" latinLnBrk="0" hangingPunct="1">
              <a:defRPr sz="900" b="0" i="0" kern="1200">
                <a:solidFill>
                  <a:schemeClr val="tx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900">
                <a:solidFill>
                  <a:srgbClr val="252959"/>
                </a:solidFill>
              </a:rPr>
              <a:t>KORUS group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4182B97-E033-7AE0-A5F6-9879ABBBDFDC}"/>
              </a:ext>
            </a:extLst>
          </p:cNvPr>
          <p:cNvSpPr txBox="1">
            <a:spLocks/>
          </p:cNvSpPr>
          <p:nvPr userDrawn="1"/>
        </p:nvSpPr>
        <p:spPr>
          <a:xfrm>
            <a:off x="8578206" y="6529924"/>
            <a:ext cx="2743200" cy="40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r" defTabSz="914400" rtl="0" eaLnBrk="1" latinLnBrk="0" hangingPunct="1">
              <a:defRPr sz="900" b="0" i="0" kern="1200">
                <a:solidFill>
                  <a:schemeClr val="accent1"/>
                </a:solidFill>
                <a:latin typeface="Outfi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4E80832-1E85-494D-92E1-AE0DEF853B0C}" type="slidenum">
              <a:rPr lang="fr-FR" sz="900" smtClean="0">
                <a:solidFill>
                  <a:srgbClr val="252959"/>
                </a:solidFill>
              </a:rPr>
              <a:pPr/>
              <a:t>‹N°›</a:t>
            </a:fld>
            <a:endParaRPr lang="fr-FR" sz="900">
              <a:solidFill>
                <a:srgbClr val="252959"/>
              </a:solidFill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47FFED79-FD78-3DF3-875F-93E0A4B3CFA1}"/>
              </a:ext>
            </a:extLst>
          </p:cNvPr>
          <p:cNvCxnSpPr>
            <a:cxnSpLocks/>
          </p:cNvCxnSpPr>
          <p:nvPr userDrawn="1"/>
        </p:nvCxnSpPr>
        <p:spPr>
          <a:xfrm>
            <a:off x="874713" y="1159835"/>
            <a:ext cx="461997" cy="0"/>
          </a:xfrm>
          <a:prstGeom prst="line">
            <a:avLst/>
          </a:prstGeom>
          <a:ln w="50800">
            <a:solidFill>
              <a:srgbClr val="0028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39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129">
          <p15:clr>
            <a:srgbClr val="FBAE40"/>
          </p15:clr>
        </p15:guide>
        <p15:guide id="3" pos="55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014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11" r:id="rId2"/>
    <p:sldLayoutId id="2147483713" r:id="rId3"/>
    <p:sldLayoutId id="2147483704" r:id="rId4"/>
    <p:sldLayoutId id="2147483715" r:id="rId5"/>
    <p:sldLayoutId id="2147483737" r:id="rId6"/>
    <p:sldLayoutId id="2147483739" r:id="rId7"/>
    <p:sldLayoutId id="2147483696" r:id="rId8"/>
    <p:sldLayoutId id="2147483712" r:id="rId9"/>
    <p:sldLayoutId id="2147483761" r:id="rId10"/>
    <p:sldLayoutId id="2147483765" r:id="rId11"/>
    <p:sldLayoutId id="2147483707" r:id="rId12"/>
    <p:sldLayoutId id="2147483742" r:id="rId13"/>
    <p:sldLayoutId id="2147483743" r:id="rId14"/>
    <p:sldLayoutId id="2147483692" r:id="rId15"/>
    <p:sldLayoutId id="2147483708" r:id="rId16"/>
    <p:sldLayoutId id="214748370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1248E-3FC0-12A2-6555-B6A35F8E5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56D08F-9A1B-51E2-D7FD-B350AD091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38" y="371475"/>
            <a:ext cx="8072437" cy="1000125"/>
          </a:xfrm>
        </p:spPr>
        <p:txBody>
          <a:bodyPr/>
          <a:lstStyle/>
          <a:p>
            <a:r>
              <a:rPr lang="fr-FR" sz="3600" dirty="0">
                <a:latin typeface="Outflit"/>
              </a:rPr>
              <a:t>EVALUATION ECOVADIS 2025</a:t>
            </a:r>
            <a:br>
              <a:rPr lang="fr-FR" sz="3600" dirty="0">
                <a:latin typeface="Outflit"/>
              </a:rPr>
            </a:br>
            <a:r>
              <a:rPr lang="fr-FR" sz="3600" dirty="0">
                <a:latin typeface="Outflit"/>
              </a:rPr>
              <a:t>MEDAILLE D’ARGENT – Korus Group (DASA)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934924-6203-B40E-020F-0D485A2F466F}"/>
              </a:ext>
            </a:extLst>
          </p:cNvPr>
          <p:cNvSpPr txBox="1"/>
          <p:nvPr/>
        </p:nvSpPr>
        <p:spPr>
          <a:xfrm>
            <a:off x="4576191" y="1417602"/>
            <a:ext cx="423862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700" dirty="0">
                <a:latin typeface="Outflit"/>
              </a:rPr>
              <a:t>En 2025, notre entreprise obtient une médaille d’argent </a:t>
            </a:r>
            <a:r>
              <a:rPr lang="fr-FR" sz="1700" dirty="0" err="1">
                <a:latin typeface="Outflit"/>
              </a:rPr>
              <a:t>EcoVadis</a:t>
            </a:r>
            <a:r>
              <a:rPr lang="fr-FR" sz="1700" dirty="0">
                <a:latin typeface="Outflit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D43A0BE-D039-4C59-9D7F-5078D7075C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597" y="1371600"/>
            <a:ext cx="4182059" cy="18195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6D3A76-BA0D-2922-60F2-9B6CBA8E2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8250" y="162478"/>
            <a:ext cx="3196122" cy="16747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173F87E-2313-D6C3-D663-CD6B4D409D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597" y="3475002"/>
            <a:ext cx="10602805" cy="242921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D386CBB-2D2C-F46F-D4D1-D3420E2125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250" y="1837264"/>
            <a:ext cx="3198731" cy="159173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79785E-D630-3324-09C2-CBD980907FE7}"/>
              </a:ext>
            </a:extLst>
          </p:cNvPr>
          <p:cNvSpPr txBox="1"/>
          <p:nvPr/>
        </p:nvSpPr>
        <p:spPr>
          <a:xfrm>
            <a:off x="4576191" y="2033560"/>
            <a:ext cx="4182059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700" dirty="0">
                <a:latin typeface="Outflit"/>
              </a:rPr>
              <a:t>Ce résultat nous permet de figurer dans le top 15 % des entreprises évaluées par </a:t>
            </a:r>
            <a:r>
              <a:rPr lang="fr-FR" sz="1700" dirty="0" err="1">
                <a:latin typeface="Outflit"/>
              </a:rPr>
              <a:t>EcoVadis</a:t>
            </a:r>
            <a:r>
              <a:rPr lang="fr-FR" sz="1700" dirty="0">
                <a:latin typeface="Outflit"/>
              </a:rPr>
              <a:t> au cours des douze derniers mois (percentile de 90 ou plus).</a:t>
            </a:r>
          </a:p>
        </p:txBody>
      </p:sp>
    </p:spTree>
    <p:extLst>
      <p:ext uri="{BB962C8B-B14F-4D97-AF65-F5344CB8AC3E}">
        <p14:creationId xmlns:p14="http://schemas.microsoft.com/office/powerpoint/2010/main" val="159542831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KORUS">
      <a:dk1>
        <a:srgbClr val="002A49"/>
      </a:dk1>
      <a:lt1>
        <a:srgbClr val="FFFFFF"/>
      </a:lt1>
      <a:dk2>
        <a:srgbClr val="002A49"/>
      </a:dk2>
      <a:lt2>
        <a:srgbClr val="F7F6F3"/>
      </a:lt2>
      <a:accent1>
        <a:srgbClr val="002A49"/>
      </a:accent1>
      <a:accent2>
        <a:srgbClr val="FFA038"/>
      </a:accent2>
      <a:accent3>
        <a:srgbClr val="B3C8D7"/>
      </a:accent3>
      <a:accent4>
        <a:srgbClr val="F7F6F3"/>
      </a:accent4>
      <a:accent5>
        <a:srgbClr val="CDCBBE"/>
      </a:accent5>
      <a:accent6>
        <a:srgbClr val="002A49"/>
      </a:accent6>
      <a:hlink>
        <a:srgbClr val="FFA038"/>
      </a:hlink>
      <a:folHlink>
        <a:srgbClr val="B3C8D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 w="17463" cap="flat">
          <a:noFill/>
          <a:prstDash val="solid"/>
          <a:miter/>
        </a:ln>
      </a:spPr>
      <a:bodyPr rtlCol="0" anchor="ctr"/>
      <a:lstStyle>
        <a:defPPr algn="l">
          <a:defRPr dirty="0">
            <a:latin typeface="Helvetica Neue Normal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e_x0020_de_x0020_pr_x00e9_sentation xmlns="1a998e69-eab1-46fe-b053-bd3eeac01f9f">Gabarits</Type_x0020_de_x0020_pr_x00e9_sentation>
    <Entit_x00e9_ xmlns="1a998e69-eab1-46fe-b053-bd3eeac01f9f">Korus Group</Entit_x00e9_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émoires commerciaux" ma:contentTypeID="0x010100BD2378B9AE6B65439506A6A31F1D46DF00BA3B17958EBAFD408BCD88662B1A71A8" ma:contentTypeVersion="6" ma:contentTypeDescription="" ma:contentTypeScope="" ma:versionID="1e4e4517fffc16e8a6ebf58b2ffeb853">
  <xsd:schema xmlns:xsd="http://www.w3.org/2001/XMLSchema" xmlns:xs="http://www.w3.org/2001/XMLSchema" xmlns:p="http://schemas.microsoft.com/office/2006/metadata/properties" xmlns:ns2="1a998e69-eab1-46fe-b053-bd3eeac01f9f" targetNamespace="http://schemas.microsoft.com/office/2006/metadata/properties" ma:root="true" ma:fieldsID="fd1d2e1ca7e969f2f6f08ccebba9a6a7" ns2:_="">
    <xsd:import namespace="1a998e69-eab1-46fe-b053-bd3eeac01f9f"/>
    <xsd:element name="properties">
      <xsd:complexType>
        <xsd:sequence>
          <xsd:element name="documentManagement">
            <xsd:complexType>
              <xsd:all>
                <xsd:element ref="ns2:Type_x0020_de_x0020_pr_x00e9_sentation" minOccurs="0"/>
                <xsd:element ref="ns2:Entit_x00e9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998e69-eab1-46fe-b053-bd3eeac01f9f" elementFormDefault="qualified">
    <xsd:import namespace="http://schemas.microsoft.com/office/2006/documentManagement/types"/>
    <xsd:import namespace="http://schemas.microsoft.com/office/infopath/2007/PartnerControls"/>
    <xsd:element name="Type_x0020_de_x0020_pr_x00e9_sentation" ma:index="8" nillable="true" ma:displayName="Type de présentation" ma:default="Power point" ma:format="Dropdown" ma:internalName="Type_x0020_de_x0020_pr_x00e9_sentation">
      <xsd:simpleType>
        <xsd:restriction base="dms:Choice">
          <xsd:enumeration value="Gabarits"/>
          <xsd:enumeration value="Slide thématiques complémentaires"/>
          <xsd:enumeration value="Power point"/>
          <xsd:enumeration value="Présentations"/>
          <xsd:enumeration value="Vidéo"/>
        </xsd:restriction>
      </xsd:simpleType>
    </xsd:element>
    <xsd:element name="Entit_x00e9_" ma:index="9" nillable="true" ma:displayName="Entité" ma:default="Dasa" ma:format="Dropdown" ma:internalName="Entit_x00e9_">
      <xsd:simpleType>
        <xsd:restriction base="dms:Choice">
          <xsd:enumeration value="Dasa"/>
          <xsd:enumeration value="Kn Finance"/>
          <xsd:enumeration value="Korus Consulting"/>
          <xsd:enumeration value="Korus Group"/>
          <xsd:enumeration value="LBC"/>
          <xsd:enumeration value="Superbuil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BDF4C9-C564-45F7-BD28-E202101990D7}">
  <ds:schemaRefs>
    <ds:schemaRef ds:uri="http://schemas.microsoft.com/office/2006/documentManagement/types"/>
    <ds:schemaRef ds:uri="1a998e69-eab1-46fe-b053-bd3eeac01f9f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998FB67-60C1-4DEE-8BCB-BD7E76F7D7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998e69-eab1-46fe-b053-bd3eeac01f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EEF075-0B6B-45E8-87A1-3D6FD1F074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2273</TotalTime>
  <Words>53</Words>
  <Application>Microsoft Office PowerPoint</Application>
  <PresentationFormat>Grand écran</PresentationFormat>
  <Paragraphs>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10" baseType="lpstr">
      <vt:lpstr>Arial</vt:lpstr>
      <vt:lpstr>Calibri</vt:lpstr>
      <vt:lpstr>Outfit</vt:lpstr>
      <vt:lpstr>Outfit Black</vt:lpstr>
      <vt:lpstr>Outfit Light</vt:lpstr>
      <vt:lpstr>Outflit</vt:lpstr>
      <vt:lpstr>Police système Courant</vt:lpstr>
      <vt:lpstr>Wingdings</vt:lpstr>
      <vt:lpstr>Thème Office</vt:lpstr>
      <vt:lpstr>EVALUATION ECOVADIS 2025 MEDAILLE D’ARGENT – Korus Group (DASA)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ROD.M</dc:creator>
  <cp:lastModifiedBy>PENDA Lucie</cp:lastModifiedBy>
  <cp:revision>6</cp:revision>
  <cp:lastPrinted>2025-07-25T12:45:57Z</cp:lastPrinted>
  <dcterms:created xsi:type="dcterms:W3CDTF">2025-01-23T09:38:58Z</dcterms:created>
  <dcterms:modified xsi:type="dcterms:W3CDTF">2026-09-01T08:55:08Z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0x010100BD2378B9AE6B65439506A6A31F1D46DF00BA3B17958EBAFD408BCD88662B1A71A8</vt:lpwstr>
  </property>
</Properties>
</file>