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4B"/>
    <a:srgbClr val="002A49"/>
    <a:srgbClr val="B3C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F88CC-963A-4992-B72B-174279F52D3F}" v="12" dt="2025-03-12T22:19:21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ARD Laurie" userId="c8d78eaa-1fc2-4435-a835-de0c0ec30463" providerId="ADAL" clId="{AB3F88CC-963A-4992-B72B-174279F52D3F}"/>
    <pc:docChg chg="undo custSel modSld">
      <pc:chgData name="FAYARD Laurie" userId="c8d78eaa-1fc2-4435-a835-de0c0ec30463" providerId="ADAL" clId="{AB3F88CC-963A-4992-B72B-174279F52D3F}" dt="2025-03-12T22:19:21.113" v="49"/>
      <pc:docMkLst>
        <pc:docMk/>
      </pc:docMkLst>
      <pc:sldChg chg="addSp delSp modSp mod chgLayout">
        <pc:chgData name="FAYARD Laurie" userId="c8d78eaa-1fc2-4435-a835-de0c0ec30463" providerId="ADAL" clId="{AB3F88CC-963A-4992-B72B-174279F52D3F}" dt="2025-03-12T22:19:21.113" v="49"/>
        <pc:sldMkLst>
          <pc:docMk/>
          <pc:sldMk cId="4180318014" sldId="340"/>
        </pc:sldMkLst>
        <pc:spChg chg="mod ord">
          <ac:chgData name="FAYARD Laurie" userId="c8d78eaa-1fc2-4435-a835-de0c0ec30463" providerId="ADAL" clId="{AB3F88CC-963A-4992-B72B-174279F52D3F}" dt="2025-03-12T21:46:21.866" v="38" actId="700"/>
          <ac:spMkLst>
            <pc:docMk/>
            <pc:sldMk cId="4180318014" sldId="340"/>
            <ac:spMk id="2" creationId="{9EFFC890-0364-7419-9C7E-E404ACCA039E}"/>
          </ac:spMkLst>
        </pc:spChg>
        <pc:spChg chg="mod ord">
          <ac:chgData name="FAYARD Laurie" userId="c8d78eaa-1fc2-4435-a835-de0c0ec30463" providerId="ADAL" clId="{AB3F88CC-963A-4992-B72B-174279F52D3F}" dt="2025-03-12T21:46:21.866" v="38" actId="700"/>
          <ac:spMkLst>
            <pc:docMk/>
            <pc:sldMk cId="4180318014" sldId="340"/>
            <ac:spMk id="3" creationId="{9E234834-CB75-51AA-7F87-5BB8B1970A3C}"/>
          </ac:spMkLst>
        </pc:spChg>
        <pc:spChg chg="add del mod ord">
          <ac:chgData name="FAYARD Laurie" userId="c8d78eaa-1fc2-4435-a835-de0c0ec30463" providerId="ADAL" clId="{AB3F88CC-963A-4992-B72B-174279F52D3F}" dt="2025-03-12T21:46:47.644" v="43" actId="478"/>
          <ac:spMkLst>
            <pc:docMk/>
            <pc:sldMk cId="4180318014" sldId="340"/>
            <ac:spMk id="4" creationId="{6EA86774-C709-1F56-B4F4-1901B615E581}"/>
          </ac:spMkLst>
        </pc:spChg>
        <pc:spChg chg="add del mod ord">
          <ac:chgData name="FAYARD Laurie" userId="c8d78eaa-1fc2-4435-a835-de0c0ec30463" providerId="ADAL" clId="{AB3F88CC-963A-4992-B72B-174279F52D3F}" dt="2025-03-12T22:19:20.362" v="48" actId="478"/>
          <ac:spMkLst>
            <pc:docMk/>
            <pc:sldMk cId="4180318014" sldId="340"/>
            <ac:spMk id="5" creationId="{1B2CEA2E-81F0-CE2D-0B5D-BB5913FCCBF1}"/>
          </ac:spMkLst>
        </pc:spChg>
        <pc:spChg chg="add del mod">
          <ac:chgData name="FAYARD Laurie" userId="c8d78eaa-1fc2-4435-a835-de0c0ec30463" providerId="ADAL" clId="{AB3F88CC-963A-4992-B72B-174279F52D3F}" dt="2025-03-12T22:19:20.362" v="48" actId="478"/>
          <ac:spMkLst>
            <pc:docMk/>
            <pc:sldMk cId="4180318014" sldId="340"/>
            <ac:spMk id="9" creationId="{DBB70FB4-A54E-62EE-6C65-E5E4D9DF83A7}"/>
          </ac:spMkLst>
        </pc:spChg>
        <pc:spChg chg="add del mod">
          <ac:chgData name="FAYARD Laurie" userId="c8d78eaa-1fc2-4435-a835-de0c0ec30463" providerId="ADAL" clId="{AB3F88CC-963A-4992-B72B-174279F52D3F}" dt="2025-03-12T22:19:20.362" v="48" actId="478"/>
          <ac:spMkLst>
            <pc:docMk/>
            <pc:sldMk cId="4180318014" sldId="340"/>
            <ac:spMk id="11" creationId="{7C44EFA5-A21A-2324-CA61-870843C5545E}"/>
          </ac:spMkLst>
        </pc:spChg>
        <pc:graphicFrameChg chg="mod modGraphic">
          <ac:chgData name="FAYARD Laurie" userId="c8d78eaa-1fc2-4435-a835-de0c0ec30463" providerId="ADAL" clId="{AB3F88CC-963A-4992-B72B-174279F52D3F}" dt="2025-03-09T16:05:22.881" v="12"/>
          <ac:graphicFrameMkLst>
            <pc:docMk/>
            <pc:sldMk cId="4180318014" sldId="340"/>
            <ac:graphicFrameMk id="7" creationId="{0B17F776-AA43-5DA8-28E8-92CB019D8F60}"/>
          </ac:graphicFrameMkLst>
        </pc:graphicFrameChg>
        <pc:graphicFrameChg chg="modGraphic">
          <ac:chgData name="FAYARD Laurie" userId="c8d78eaa-1fc2-4435-a835-de0c0ec30463" providerId="ADAL" clId="{AB3F88CC-963A-4992-B72B-174279F52D3F}" dt="2025-03-09T16:05:38.273" v="16" actId="20577"/>
          <ac:graphicFrameMkLst>
            <pc:docMk/>
            <pc:sldMk cId="4180318014" sldId="340"/>
            <ac:graphicFrameMk id="8" creationId="{1485B879-9D58-E1D8-DD6B-1721AE4795B8}"/>
          </ac:graphicFrameMkLst>
        </pc:graphicFrameChg>
        <pc:picChg chg="add del mod">
          <ac:chgData name="FAYARD Laurie" userId="c8d78eaa-1fc2-4435-a835-de0c0ec30463" providerId="ADAL" clId="{AB3F88CC-963A-4992-B72B-174279F52D3F}" dt="2025-03-12T22:19:17.708" v="47" actId="21"/>
          <ac:picMkLst>
            <pc:docMk/>
            <pc:sldMk cId="4180318014" sldId="340"/>
            <ac:picMk id="6" creationId="{DC14A43D-B863-D11E-3FE5-28F19542E0F4}"/>
          </ac:picMkLst>
        </pc:picChg>
        <pc:picChg chg="add mod">
          <ac:chgData name="FAYARD Laurie" userId="c8d78eaa-1fc2-4435-a835-de0c0ec30463" providerId="ADAL" clId="{AB3F88CC-963A-4992-B72B-174279F52D3F}" dt="2025-03-12T22:19:21.113" v="49"/>
          <ac:picMkLst>
            <pc:docMk/>
            <pc:sldMk cId="4180318014" sldId="340"/>
            <ac:picMk id="12" creationId="{32317A01-1B1F-BE52-067C-93E365A3E876}"/>
          </ac:picMkLst>
        </pc:picChg>
        <pc:picChg chg="add mod">
          <ac:chgData name="FAYARD Laurie" userId="c8d78eaa-1fc2-4435-a835-de0c0ec30463" providerId="ADAL" clId="{AB3F88CC-963A-4992-B72B-174279F52D3F}" dt="2025-03-12T22:19:21.113" v="49"/>
          <ac:picMkLst>
            <pc:docMk/>
            <pc:sldMk cId="4180318014" sldId="340"/>
            <ac:picMk id="13" creationId="{6E761A5B-4377-5B94-FC2F-90F5B43FA6C9}"/>
          </ac:picMkLst>
        </pc:picChg>
        <pc:picChg chg="del mod ord">
          <ac:chgData name="FAYARD Laurie" userId="c8d78eaa-1fc2-4435-a835-de0c0ec30463" providerId="ADAL" clId="{AB3F88CC-963A-4992-B72B-174279F52D3F}" dt="2025-03-12T22:19:17.708" v="47" actId="21"/>
          <ac:picMkLst>
            <pc:docMk/>
            <pc:sldMk cId="4180318014" sldId="340"/>
            <ac:picMk id="14" creationId="{32317A01-1B1F-BE52-067C-93E365A3E876}"/>
          </ac:picMkLst>
        </pc:picChg>
        <pc:picChg chg="add mod">
          <ac:chgData name="FAYARD Laurie" userId="c8d78eaa-1fc2-4435-a835-de0c0ec30463" providerId="ADAL" clId="{AB3F88CC-963A-4992-B72B-174279F52D3F}" dt="2025-03-12T22:19:21.113" v="49"/>
          <ac:picMkLst>
            <pc:docMk/>
            <pc:sldMk cId="4180318014" sldId="340"/>
            <ac:picMk id="15" creationId="{694A4346-68CD-82E2-DA42-E30332EAAD79}"/>
          </ac:picMkLst>
        </pc:picChg>
        <pc:picChg chg="del mod ord">
          <ac:chgData name="FAYARD Laurie" userId="c8d78eaa-1fc2-4435-a835-de0c0ec30463" providerId="ADAL" clId="{AB3F88CC-963A-4992-B72B-174279F52D3F}" dt="2025-03-12T22:19:17.708" v="47" actId="21"/>
          <ac:picMkLst>
            <pc:docMk/>
            <pc:sldMk cId="4180318014" sldId="340"/>
            <ac:picMk id="16" creationId="{6E761A5B-4377-5B94-FC2F-90F5B43FA6C9}"/>
          </ac:picMkLst>
        </pc:picChg>
        <pc:picChg chg="add del mod modCrop">
          <ac:chgData name="FAYARD Laurie" userId="c8d78eaa-1fc2-4435-a835-de0c0ec30463" providerId="ADAL" clId="{AB3F88CC-963A-4992-B72B-174279F52D3F}" dt="2025-03-12T22:19:21.113" v="49"/>
          <ac:picMkLst>
            <pc:docMk/>
            <pc:sldMk cId="4180318014" sldId="340"/>
            <ac:picMk id="17" creationId="{DC14A43D-B863-D11E-3FE5-28F19542E0F4}"/>
          </ac:picMkLst>
        </pc:picChg>
        <pc:picChg chg="del mod modCrop">
          <ac:chgData name="FAYARD Laurie" userId="c8d78eaa-1fc2-4435-a835-de0c0ec30463" providerId="ADAL" clId="{AB3F88CC-963A-4992-B72B-174279F52D3F}" dt="2025-03-12T22:19:17.708" v="47" actId="21"/>
          <ac:picMkLst>
            <pc:docMk/>
            <pc:sldMk cId="4180318014" sldId="340"/>
            <ac:picMk id="18" creationId="{694A4346-68CD-82E2-DA42-E30332EAAD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2A738B-F37F-742A-BC70-6C45DF8C1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0AB2F5-DCCC-B736-3F7D-0B2D0D8BA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63D3F-869D-0AF7-E0EC-0B029D24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C7F8AE-7026-078A-F959-1BE5093B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6FC378-582D-84F3-5E9B-2781EBC2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F8754-195D-3B8C-FF5E-3EAD2C06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323908-CC01-6ACA-75E1-8BD8721ED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214C56-2B1F-8CC7-6F53-90767769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E11FE0-064F-7084-D6FE-3735F3F5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9968FF-97B9-1D14-AD07-22729D54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04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CE64BC-F5BE-395B-2A26-0B9151847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03BD05-259C-C406-86FF-0DA679865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9B4FD7-9304-25C2-17B8-A8F8C52CE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BF06A6-3226-627F-607D-1B6899FC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9D9C73-E181-EBF9-0423-673086B1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76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che référence">
    <p:bg>
      <p:bgPr>
        <a:solidFill>
          <a:srgbClr val="F7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>
            <a:extLst>
              <a:ext uri="{FF2B5EF4-FFF2-40B4-BE49-F238E27FC236}">
                <a16:creationId xmlns:a16="http://schemas.microsoft.com/office/drawing/2014/main" id="{9822D704-026B-8E55-71A1-EA32C03CDF14}"/>
              </a:ext>
            </a:extLst>
          </p:cNvPr>
          <p:cNvSpPr>
            <a:spLocks noChangeAspect="1"/>
          </p:cNvSpPr>
          <p:nvPr userDrawn="1"/>
        </p:nvSpPr>
        <p:spPr>
          <a:xfrm>
            <a:off x="5427766" y="5518394"/>
            <a:ext cx="1207072" cy="1207072"/>
          </a:xfrm>
          <a:prstGeom prst="rect">
            <a:avLst/>
          </a:prstGeom>
          <a:solidFill>
            <a:srgbClr val="B3C8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pour une image  26">
            <a:extLst>
              <a:ext uri="{FF2B5EF4-FFF2-40B4-BE49-F238E27FC236}">
                <a16:creationId xmlns:a16="http://schemas.microsoft.com/office/drawing/2014/main" id="{6C1F63E1-B650-5681-EEF9-A55F83F978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956" y="353383"/>
            <a:ext cx="6091354" cy="416841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3" name="Espace réservé pour une image  26">
            <a:extLst>
              <a:ext uri="{FF2B5EF4-FFF2-40B4-BE49-F238E27FC236}">
                <a16:creationId xmlns:a16="http://schemas.microsoft.com/office/drawing/2014/main" id="{60C08319-6AA1-F123-FB5D-A6AAD84128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617865" y="4554465"/>
            <a:ext cx="2289632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4" name="Espace réservé pour une image  26">
            <a:extLst>
              <a:ext uri="{FF2B5EF4-FFF2-40B4-BE49-F238E27FC236}">
                <a16:creationId xmlns:a16="http://schemas.microsoft.com/office/drawing/2014/main" id="{F61F2520-D247-7729-7D30-6B69AD4E95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956" y="4554465"/>
            <a:ext cx="2094706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15" name="Espace réservé pour une image  26">
            <a:extLst>
              <a:ext uri="{FF2B5EF4-FFF2-40B4-BE49-F238E27FC236}">
                <a16:creationId xmlns:a16="http://schemas.microsoft.com/office/drawing/2014/main" id="{223A282B-8FC8-D10C-D51E-30E4033E6B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63700" y="4554465"/>
            <a:ext cx="1594610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anchor="ctr"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Cliquez pour changer l’image</a:t>
            </a:r>
          </a:p>
        </p:txBody>
      </p:sp>
      <p:sp>
        <p:nvSpPr>
          <p:cNvPr id="32" name="Titre 22">
            <a:extLst>
              <a:ext uri="{FF2B5EF4-FFF2-40B4-BE49-F238E27FC236}">
                <a16:creationId xmlns:a16="http://schemas.microsoft.com/office/drawing/2014/main" id="{94D63D6E-DFAF-342F-25EE-EA250F651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1864" y="365126"/>
            <a:ext cx="5088883" cy="721384"/>
          </a:xfrm>
          <a:prstGeom prst="rect">
            <a:avLst/>
          </a:prstGeom>
        </p:spPr>
        <p:txBody>
          <a:bodyPr lIns="0" rIns="0" anchor="b"/>
          <a:lstStyle>
            <a:lvl1pPr>
              <a:defRPr sz="2400" b="0" i="0">
                <a:solidFill>
                  <a:srgbClr val="00284B"/>
                </a:solidFill>
                <a:latin typeface="Outfit Light" pitchFamily="2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C89F59C6-D9BC-DEC7-79DE-E7816364A2B2}"/>
              </a:ext>
            </a:extLst>
          </p:cNvPr>
          <p:cNvSpPr txBox="1"/>
          <p:nvPr userDrawn="1"/>
        </p:nvSpPr>
        <p:spPr>
          <a:xfrm>
            <a:off x="880946" y="37412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3C9C6C8F-2E39-34F0-88C9-F190A2ABEA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92744" y="-10948"/>
            <a:ext cx="728662" cy="728662"/>
          </a:xfrm>
          <a:prstGeom prst="rect">
            <a:avLst/>
          </a:prstGeom>
        </p:spPr>
      </p:pic>
      <p:grpSp>
        <p:nvGrpSpPr>
          <p:cNvPr id="4" name="Gruppo 32">
            <a:extLst>
              <a:ext uri="{FF2B5EF4-FFF2-40B4-BE49-F238E27FC236}">
                <a16:creationId xmlns:a16="http://schemas.microsoft.com/office/drawing/2014/main" id="{B72A2C23-4217-776A-91A5-CE0D60B055DE}"/>
              </a:ext>
            </a:extLst>
          </p:cNvPr>
          <p:cNvGrpSpPr/>
          <p:nvPr userDrawn="1"/>
        </p:nvGrpSpPr>
        <p:grpSpPr>
          <a:xfrm rot="5400000">
            <a:off x="326188" y="208976"/>
            <a:ext cx="2160000" cy="2160916"/>
            <a:chOff x="6881241" y="3711297"/>
            <a:chExt cx="2160000" cy="2160916"/>
          </a:xfrm>
        </p:grpSpPr>
        <p:cxnSp>
          <p:nvCxnSpPr>
            <p:cNvPr id="5" name="Connettore diritto 33">
              <a:extLst>
                <a:ext uri="{FF2B5EF4-FFF2-40B4-BE49-F238E27FC236}">
                  <a16:creationId xmlns:a16="http://schemas.microsoft.com/office/drawing/2014/main" id="{86EB24D4-10EC-D1AF-3141-A9831ABEF43F}"/>
                </a:ext>
              </a:extLst>
            </p:cNvPr>
            <p:cNvCxnSpPr/>
            <p:nvPr/>
          </p:nvCxnSpPr>
          <p:spPr>
            <a:xfrm>
              <a:off x="6881241" y="3711297"/>
              <a:ext cx="0" cy="216000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34">
              <a:extLst>
                <a:ext uri="{FF2B5EF4-FFF2-40B4-BE49-F238E27FC236}">
                  <a16:creationId xmlns:a16="http://schemas.microsoft.com/office/drawing/2014/main" id="{E83BAC8E-09D2-2D1B-47DE-24397B1F37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81241" y="5872213"/>
              <a:ext cx="2160000" cy="0"/>
            </a:xfrm>
            <a:prstGeom prst="line">
              <a:avLst/>
            </a:prstGeom>
            <a:ln w="15875">
              <a:solidFill>
                <a:srgbClr val="B3C8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necteur droit 29">
            <a:extLst>
              <a:ext uri="{FF2B5EF4-FFF2-40B4-BE49-F238E27FC236}">
                <a16:creationId xmlns:a16="http://schemas.microsoft.com/office/drawing/2014/main" id="{25B77B02-7E52-4537-3347-A769A0862485}"/>
              </a:ext>
            </a:extLst>
          </p:cNvPr>
          <p:cNvCxnSpPr/>
          <p:nvPr userDrawn="1"/>
        </p:nvCxnSpPr>
        <p:spPr>
          <a:xfrm>
            <a:off x="6754583" y="1152820"/>
            <a:ext cx="422881" cy="0"/>
          </a:xfrm>
          <a:prstGeom prst="line">
            <a:avLst/>
          </a:prstGeom>
          <a:ln w="38100">
            <a:solidFill>
              <a:srgbClr val="002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CEFBE7D-CDF2-0301-C540-F1512DE5A3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1864" y="1219131"/>
            <a:ext cx="3716215" cy="348161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lang="fr-FR" sz="1200" b="0" i="0" kern="1200" dirty="0">
                <a:solidFill>
                  <a:srgbClr val="00284B"/>
                </a:solidFill>
                <a:latin typeface="Outfit Light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Police système Courant"/>
              <a:buNone/>
            </a:pPr>
            <a:r>
              <a:rPr lang="fr-FR" dirty="0"/>
              <a:t>Ville - pays</a:t>
            </a:r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12A8375C-FDE8-153C-AB4E-729B80130973}"/>
              </a:ext>
            </a:extLst>
          </p:cNvPr>
          <p:cNvSpPr txBox="1">
            <a:spLocks/>
          </p:cNvSpPr>
          <p:nvPr userDrawn="1"/>
        </p:nvSpPr>
        <p:spPr>
          <a:xfrm>
            <a:off x="8578206" y="6529924"/>
            <a:ext cx="2743200" cy="406221"/>
          </a:xfrm>
          <a:prstGeom prst="rect">
            <a:avLst/>
          </a:prstGeom>
        </p:spPr>
        <p:txBody>
          <a:bodyPr lIns="0" tIns="0" rIns="0" bIns="0"/>
          <a:lstStyle>
            <a:defPPr>
              <a:defRPr lang="fr-FR"/>
            </a:defPPr>
            <a:lvl1pPr marL="0" algn="r" defTabSz="914400" rtl="0" eaLnBrk="1" latinLnBrk="0" hangingPunct="1">
              <a:defRPr sz="900" b="0" i="0" kern="1200">
                <a:solidFill>
                  <a:schemeClr val="accent1"/>
                </a:solidFill>
                <a:latin typeface="Outfit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E80832-1E85-494D-92E1-AE0DEF853B0C}" type="slidenum">
              <a:rPr lang="fr-FR" sz="900" smtClean="0">
                <a:solidFill>
                  <a:srgbClr val="002A49"/>
                </a:solidFill>
              </a:rPr>
              <a:pPr/>
              <a:t>‹N°›</a:t>
            </a:fld>
            <a:endParaRPr lang="fr-FR" sz="900" dirty="0">
              <a:solidFill>
                <a:srgbClr val="002A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6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pos="7129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5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05D3F-B269-4ADA-A6A2-A23DD267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346C80-D581-ACD3-CF35-010AFBC12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4102D6-2DF7-5754-A050-F0868EAA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F5BE7-9942-E550-8DAD-22EF6B79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16CD5-2D8B-F19D-FA94-7F01568C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0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945D5-63AF-0331-51EA-055F293F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5E31CF-7DC2-867C-0465-C2820F65E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CD537-3F58-E0B6-AF6B-806EC0FA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506DC7-0511-C574-E4ED-1BA137ED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C53A9-6DD1-E873-20CF-F92C5EA5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9C7C2-A747-7F1C-A2EC-A2C25E2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E46B8-7F67-892F-C11B-E20151E02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0FFCE3-0EC6-C56A-8E7A-EB45248A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7EC5C4-A1CB-A05B-BFF8-F624EEB8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C99D4B-B41B-7670-A5EC-D807C4CF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568E85-EB36-62C4-B351-483D3775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1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E83A7-4FAC-4040-BBCC-9525341A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F59E22-B3B7-0924-634A-3AA404B7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E0CBA8-D6D2-4617-7357-A90DE5E72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6AC0B8-FE99-59BE-2684-A2465B482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40C078-AD55-9DB9-A75E-C8DD5238D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5BFB7-729C-8F3F-CD73-9862A6BB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AB9C46-5638-EB38-A3D2-34C9DA0D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1ACAEA-B735-E815-D2A2-1E724398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23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70246-74C1-9962-4C42-909A0D9A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E11075-6C2F-FDC7-3AFE-A3D02B27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3809F7-347D-7B8A-CF1D-8A76CE71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5A84BC-DD14-3FA0-6B24-BB412748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19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347567-CC36-5F3F-D3FF-A5E0FFF5B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A40E3F-4630-02CA-26AD-546DCFEE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3CF522-F1C1-DAB3-3D22-BAF1F597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66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F079F-49DC-AE34-826F-79EA0C3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710D84-9DE6-42F0-3B64-EA368C9BE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34E87C-140B-8DCD-8501-4DBA5EFC3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E8478-DB48-6A7C-4741-2345D3E2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BE58C2-7C9E-28D4-8B67-1F164090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DB5538-DCE8-91F6-E68C-2E94DE51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AE315-3C82-1A1D-3EDB-9DE34E53C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C879-69A5-D044-DBAD-7A5F40D43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BE243E-298D-E9F6-40DF-0C3EDFD40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47E28B-F9E1-E693-D419-23FB9ED9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FE7395-66EA-2A4A-90D8-141B58A1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1849D0-FD86-8FB7-48D5-09FCB811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7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F122C-0299-18EA-EE5C-CE290205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E6D793-949F-5858-1735-D94AC6A2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564A5-51B1-662B-A954-635047B34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3F1505-E97A-4E33-AD2D-1924EA42D55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1F5DF4-92AE-C5EC-35F8-7ED60C964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25EE5B-6E59-4E2C-3551-47D081CE8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96C2F-50BF-44D7-AD1C-D7431AEDF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97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FFC890-0364-7419-9C7E-E404ACCA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B"/>
                </a:solidFill>
                <a:latin typeface="Outfit Light"/>
              </a:rPr>
              <a:t>CERN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234834-CB75-51AA-7F87-5BB8B1970A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0" tIns="45720" rIns="91440" bIns="45720" rtlCol="0" anchor="t">
            <a:normAutofit/>
          </a:bodyPr>
          <a:lstStyle/>
          <a:p>
            <a:r>
              <a:rPr lang="fr-FR" dirty="0">
                <a:solidFill>
                  <a:srgbClr val="00284B"/>
                </a:solidFill>
                <a:latin typeface="Outfit Light"/>
              </a:rPr>
              <a:t>Paris </a:t>
            </a:r>
            <a:r>
              <a:rPr lang="fr-FR">
                <a:solidFill>
                  <a:srgbClr val="00284B"/>
                </a:solidFill>
                <a:latin typeface="Outfit Light"/>
              </a:rPr>
              <a:t>- France</a:t>
            </a:r>
            <a:endParaRPr lang="fr-FR" dirty="0">
              <a:solidFill>
                <a:srgbClr val="00284B"/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B17F776-AA43-5DA8-28E8-92CB019D8F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83031"/>
              </p:ext>
            </p:extLst>
          </p:nvPr>
        </p:nvGraphicFramePr>
        <p:xfrm>
          <a:off x="6761864" y="1633159"/>
          <a:ext cx="4703261" cy="371490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5296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2550294">
                  <a:extLst>
                    <a:ext uri="{9D8B030D-6E8A-4147-A177-3AD203B41FA5}">
                      <a16:colId xmlns:a16="http://schemas.microsoft.com/office/drawing/2014/main" val="3414962737"/>
                    </a:ext>
                  </a:extLst>
                </a:gridCol>
              </a:tblGrid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KORUS GROUP EXPERTISE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Réalisation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MODE D’INTERVENTION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Contractant général</a:t>
                      </a:r>
                      <a:endParaRPr lang="fr-FR" sz="1100" spc="0" dirty="0">
                        <a:solidFill>
                          <a:srgbClr val="002A49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ARCHITECTE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Studio Vincent </a:t>
                      </a:r>
                      <a:r>
                        <a:rPr lang="fr-FR" sz="1100" b="0" i="0" spc="0" dirty="0" err="1">
                          <a:solidFill>
                            <a:srgbClr val="002A49"/>
                          </a:solidFill>
                          <a:latin typeface="Outfit Light"/>
                        </a:rPr>
                        <a:t>Eschalier</a:t>
                      </a:r>
                      <a:endParaRPr lang="fr-FR" sz="1100" b="0" i="0" spc="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512484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r>
                        <a:rPr lang="fr-FR" sz="1100" b="1" i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CONTEXTE</a:t>
                      </a:r>
                      <a:endParaRPr lang="fr-FR" sz="1100" b="1" i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314106"/>
                  </a:ext>
                </a:extLst>
              </a:tr>
              <a:tr h="631287">
                <a:tc gridSpan="2">
                  <a:txBody>
                    <a:bodyPr/>
                    <a:lstStyle/>
                    <a:p>
                      <a:pPr marL="12700" marR="18415" lvl="0" algn="just">
                        <a:lnSpc>
                          <a:spcPct val="100000"/>
                        </a:lnSpc>
                        <a:spcBef>
                          <a:spcPts val="330"/>
                        </a:spcBef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Rénovation d’un complexe immobilier d’envergure au cœur de Paris, comprenant un hôtel particulier du 18ème siècle et un bâtiment sur cours. </a:t>
                      </a:r>
                      <a:endParaRPr lang="fr-FR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2700" marR="1841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155746"/>
                  </a:ext>
                </a:extLst>
              </a:tr>
              <a:tr h="275176">
                <a:tc gridSpan="2">
                  <a:txBody>
                    <a:bodyPr/>
                    <a:lstStyle/>
                    <a:p>
                      <a:pPr algn="just"/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SPÉCIFICITÉ DU PROJET 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i="0" spc="0" dirty="0">
                        <a:solidFill>
                          <a:schemeClr val="tx1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446021"/>
                  </a:ext>
                </a:extLst>
              </a:tr>
              <a:tr h="1374838">
                <a:tc gridSpan="2"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La rénovation de l'hôtel particulier englobe un remplacement des parquets, portes et menuiseries. 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Dans la cour : démolition du bâtiment et construction d'un nouveau bâtiment R+4 en ossature légère. 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Reprise en sous-œuvre pour la création du R-1, reliant les deux structures. 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La réhabilitation intégrale du complexe désormais certifié BREEAM Very Good et HQE bâtiment durable a été effectuée tout en préservant son précieux patrimoine.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spc="0" dirty="0">
                        <a:solidFill>
                          <a:schemeClr val="tx1"/>
                        </a:solidFill>
                        <a:latin typeface="Outfit Light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592772"/>
                  </a:ext>
                </a:extLst>
              </a:tr>
              <a:tr h="275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DATE DE LIVRAISON</a:t>
                      </a:r>
                      <a:endParaRPr lang="fr-FR" sz="11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100" b="0" i="0" spc="0" dirty="0">
                          <a:solidFill>
                            <a:srgbClr val="002A49"/>
                          </a:solidFill>
                          <a:latin typeface="Outfit Light"/>
                        </a:rPr>
                        <a:t>2023</a:t>
                      </a:r>
                      <a:endParaRPr lang="fr-FR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06478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1485B879-9D58-E1D8-DD6B-1721AE479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188605"/>
              </p:ext>
            </p:extLst>
          </p:nvPr>
        </p:nvGraphicFramePr>
        <p:xfrm>
          <a:off x="6761864" y="5704813"/>
          <a:ext cx="4703261" cy="5791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03047">
                  <a:extLst>
                    <a:ext uri="{9D8B030D-6E8A-4147-A177-3AD203B41FA5}">
                      <a16:colId xmlns:a16="http://schemas.microsoft.com/office/drawing/2014/main" val="650708945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586647813"/>
                    </a:ext>
                  </a:extLst>
                </a:gridCol>
                <a:gridCol w="1600107">
                  <a:extLst>
                    <a:ext uri="{9D8B030D-6E8A-4147-A177-3AD203B41FA5}">
                      <a16:colId xmlns:a16="http://schemas.microsoft.com/office/drawing/2014/main" val="3944119136"/>
                    </a:ext>
                  </a:extLst>
                </a:gridCol>
              </a:tblGrid>
              <a:tr h="159149"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SURFACE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DURÉE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spc="0" dirty="0">
                          <a:solidFill>
                            <a:srgbClr val="002A49"/>
                          </a:solidFill>
                          <a:latin typeface="Outfit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BUDGET</a:t>
                      </a:r>
                      <a:endParaRPr lang="fr-FR" sz="1000" b="1" i="0" spc="0" dirty="0">
                        <a:solidFill>
                          <a:srgbClr val="002A49"/>
                        </a:solidFill>
                        <a:latin typeface="Outfit" pitchFamily="2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90368"/>
                  </a:ext>
                </a:extLst>
              </a:tr>
              <a:tr h="334620"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3 000 m</a:t>
                      </a:r>
                      <a:r>
                        <a:rPr lang="fr-FR" sz="1600" b="0" i="0" baseline="3000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</a:t>
                      </a:r>
                      <a:endParaRPr lang="fr-FR" sz="1600" b="0" i="0" baseline="3000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</a:rPr>
                        <a:t>13 mois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0" dirty="0">
                          <a:solidFill>
                            <a:srgbClr val="002A49"/>
                          </a:solidFill>
                          <a:latin typeface="Outfit Light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8 M€</a:t>
                      </a:r>
                      <a:endParaRPr lang="fr-FR" sz="1600" b="0" i="0" dirty="0">
                        <a:solidFill>
                          <a:srgbClr val="002A49"/>
                        </a:solidFill>
                        <a:latin typeface="Outfit Ligh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35481"/>
                  </a:ext>
                </a:extLst>
              </a:tr>
            </a:tbl>
          </a:graphicData>
        </a:graphic>
      </p:graphicFrame>
      <p:pic>
        <p:nvPicPr>
          <p:cNvPr id="12" name="Espace réservé pour une image  13">
            <a:extLst>
              <a:ext uri="{FF2B5EF4-FFF2-40B4-BE49-F238E27FC236}">
                <a16:creationId xmlns:a16="http://schemas.microsoft.com/office/drawing/2014/main" id="{32317A01-1B1F-BE52-067C-93E365A3E8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17865" y="4554465"/>
            <a:ext cx="2289632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</p:pic>
      <p:pic>
        <p:nvPicPr>
          <p:cNvPr id="13" name="Espace réservé pour une image  15">
            <a:extLst>
              <a:ext uri="{FF2B5EF4-FFF2-40B4-BE49-F238E27FC236}">
                <a16:creationId xmlns:a16="http://schemas.microsoft.com/office/drawing/2014/main" id="{6E761A5B-4377-5B94-FC2F-90F5B43FA6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7" r="47"/>
          <a:stretch/>
        </p:blipFill>
        <p:spPr>
          <a:xfrm>
            <a:off x="4963700" y="4554465"/>
            <a:ext cx="1594610" cy="209410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694A4346-68CD-82E2-DA42-E30332EAAD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545" y="4548388"/>
            <a:ext cx="2095118" cy="209410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C14A43D-B863-D11E-3FE5-28F19542E0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735"/>
          <a:stretch/>
        </p:blipFill>
        <p:spPr>
          <a:xfrm>
            <a:off x="466545" y="347306"/>
            <a:ext cx="6081609" cy="416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18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130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Outfit</vt:lpstr>
      <vt:lpstr>Outfit Light</vt:lpstr>
      <vt:lpstr>Police système Courant</vt:lpstr>
      <vt:lpstr>Thème Office</vt:lpstr>
      <vt:lpstr>CERN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FAYARD Laurie</dc:creator>
  <cp:lastModifiedBy>FAYARD Laurie</cp:lastModifiedBy>
  <cp:revision>125</cp:revision>
  <dcterms:created xsi:type="dcterms:W3CDTF">2025-02-25T17:20:14Z</dcterms:created>
  <dcterms:modified xsi:type="dcterms:W3CDTF">2025-03-12T22:19:22Z</dcterms:modified>
</cp:coreProperties>
</file>